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09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9470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429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050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219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537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84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94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6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30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03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54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94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54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66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5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k6rEZqltic" TargetMode="External"/><Relationship Id="rId2" Type="http://schemas.openxmlformats.org/officeDocument/2006/relationships/hyperlink" Target="https://www.youtube.com/watch?v=ohHP1l2EVn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qcQjDWYjw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contemplar o seu rosto na água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Clarice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teve uma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epifania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reflexo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tremeluzia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mulher e a guria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Lembrou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histórias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familiares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repletas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lances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espetaculares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perseguição aos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judeus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explodiu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todo o Leste Europeu.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996952"/>
            <a:ext cx="1944216" cy="1512168"/>
          </a:xfrm>
          <a:prstGeom prst="rect">
            <a:avLst/>
          </a:prstGeom>
        </p:spPr>
      </p:pic>
      <p:sp>
        <p:nvSpPr>
          <p:cNvPr id="13" name="Texto Explicativo 2 (Borda e Ênfase) 12"/>
          <p:cNvSpPr/>
          <p:nvPr/>
        </p:nvSpPr>
        <p:spPr>
          <a:xfrm>
            <a:off x="6876256" y="2996952"/>
            <a:ext cx="2088232" cy="252028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3522"/>
              <a:gd name="adj6" fmla="val -159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antissemitismo tinha raízes profundas na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Rússia. Em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1917,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235 ataques contra judeus foram registrados.</a:t>
            </a:r>
          </a:p>
        </p:txBody>
      </p:sp>
    </p:spTree>
    <p:extLst>
      <p:ext uri="{BB962C8B-B14F-4D97-AF65-F5344CB8AC3E}">
        <p14:creationId xmlns:p14="http://schemas.microsoft.com/office/powerpoint/2010/main" val="358689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destino se revelou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irônico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mostrando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espírito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sardônico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restituí-la ao seio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perto de sua terra natal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instalou na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Itália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trabalhou como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voluntária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hospitais lotados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feridos</a:t>
            </a: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oldados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gangrenados e moídos.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204" y="3068960"/>
            <a:ext cx="2808312" cy="141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noite qualquer,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enluarada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deixou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enfermaria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jaleco coberto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sangue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rosto suado, sujo, exangue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negrume do pátio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gritos e das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lamúrias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mau cheiro e dos berros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fúria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lágrimas fluíram afinal.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924944"/>
            <a:ext cx="2618928" cy="160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6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Javé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meu Criador, por que este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este mal tão feroz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profundo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 o espelho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âmago do homem, da besta-fera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Javé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meu Criador, por que este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absurdo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acabou depressa com tudo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havia alguma lição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aprender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pior dos homens pôde entender”.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996952"/>
            <a:ext cx="2719818" cy="15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6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a Europa liberta 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mudou-se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o marido, pra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 tempo na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Inglaterra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enfim, retornou para sua terra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Mulher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independente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filhos e uma prosa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ousada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viveu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intensamente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do filho doente.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903444"/>
            <a:ext cx="2232248" cy="164067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1" y="2903444"/>
            <a:ext cx="2448273" cy="1641700"/>
          </a:xfrm>
          <a:prstGeom prst="rect">
            <a:avLst/>
          </a:prstGeom>
        </p:spPr>
      </p:pic>
      <p:sp>
        <p:nvSpPr>
          <p:cNvPr id="6" name="Texto Explicativo 2 (Borda e Ênfase) 5"/>
          <p:cNvSpPr/>
          <p:nvPr/>
        </p:nvSpPr>
        <p:spPr>
          <a:xfrm>
            <a:off x="7014895" y="4797152"/>
            <a:ext cx="1949594" cy="181261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5606"/>
              <a:gd name="adj6" fmla="val -2286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primogênito da autora era esquizofrênico.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4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Vítima de um penoso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tumor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lhe causava prolongada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o último momento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livremente expressando os sentimentos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(...)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Rumando para 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Arpoador</a:t>
            </a: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ssa mulher que enfrentou o horror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teve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sensação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fugidia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repentina epifania.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90505"/>
            <a:ext cx="2520279" cy="128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1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Viu a sua vida como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ciclo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girava rumo ao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ainda na sua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infância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pais fugiram da intolerância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Chaya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deu lugar à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Clarice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testemunhou toda a imundície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antissemitismo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europeu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seu ódio contra os hebreus.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461" y="3068960"/>
            <a:ext cx="2880320" cy="135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roda continuou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girar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ainda teve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enfrentar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longa ditadura no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golpe dos generais de abril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roda continuaria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girar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muitos homens iria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triturar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 amor e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liberdade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fossem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aceitos pela humanidade.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608" y="2924944"/>
            <a:ext cx="2486025" cy="169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1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 fontScale="55000" lnSpcReduction="20000"/>
          </a:bodyPr>
          <a:lstStyle/>
          <a:p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Perto do Coração Selvagem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1944)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Lustre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(1946)</a:t>
            </a: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Cidade Sitiada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(1949)</a:t>
            </a: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Maçã no Escuro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(1961)</a:t>
            </a: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Paixão segundo </a:t>
            </a:r>
            <a:r>
              <a:rPr lang="pt-BR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G.H.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(1964)</a:t>
            </a:r>
          </a:p>
          <a:p>
            <a:r>
              <a:rPr lang="pt-BR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Água </a:t>
            </a:r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(1973)</a:t>
            </a:r>
          </a:p>
          <a:p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Novela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Hora da Estrela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(1977)</a:t>
            </a:r>
          </a:p>
          <a:p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Contos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Laços de Família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(1960)</a:t>
            </a: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Legião Estrangeira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(1964)</a:t>
            </a:r>
          </a:p>
          <a:p>
            <a:r>
              <a:rPr lang="pt-B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Felicidade Clandestina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(1971)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730" y="2361290"/>
            <a:ext cx="390978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subverte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frequência 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tradicionais gêneros narrativos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o romance e o conto.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Quebra a ordem cronológica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 sequência “começo, meio e fim”.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284729"/>
            <a:ext cx="4306775" cy="22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Características: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Funde prosa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poesia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fazer uso constante de: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imagens;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etáforas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ntíteses;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aradoxos;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ímbolos; 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sonoridades.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33" y="2276872"/>
            <a:ext cx="2880320" cy="396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79285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Bolcheviques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atacaram 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Império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destruíram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palácios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monastérios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fuzilaram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 a família real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os filhos de Nicolau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Começaram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confrontos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fratricidas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liberais e 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comunistas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czaristas e 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anarquistas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potências imperialistas.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928356"/>
            <a:ext cx="2330067" cy="166842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924944"/>
            <a:ext cx="2190029" cy="1668426"/>
          </a:xfrm>
          <a:prstGeom prst="rect">
            <a:avLst/>
          </a:prstGeom>
        </p:spPr>
      </p:pic>
      <p:sp>
        <p:nvSpPr>
          <p:cNvPr id="16" name="Texto Explicativo 2 (Borda e Ênfase) 15"/>
          <p:cNvSpPr/>
          <p:nvPr/>
        </p:nvSpPr>
        <p:spPr>
          <a:xfrm>
            <a:off x="7164288" y="1052736"/>
            <a:ext cx="1926433" cy="144016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4919"/>
              <a:gd name="adj6" fmla="val -4099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 a família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Romanov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foi assassinada, inclusive as crianças.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6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Fluxo de consciência: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uma experiência mais radical do que a introspecção psicológica tradicional. Esta procura desvendar o universo mental da personagem de forma linear, com espaços determinados e com marcadores temporais nítidos. O fluxo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limites espaço-temporais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fundindo presente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realidade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leitor acompanha 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pensamento solto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personagem, sem preocupação com a lógica ou a ordem narrativa.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085184"/>
            <a:ext cx="3405599" cy="16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2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Epifania: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É um processo que pode irromper a partir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fatos banais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cotidiano, como um encontrão ou um susto, provocando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mergulho no fluxo de consciência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novo modo de ver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si mesmo e o mundo. Pode ser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dilacerante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originar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ruptura de valores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questionamentos existenciais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303549"/>
            <a:ext cx="2273683" cy="235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Características: 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Protagonistas geralmente femininas;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relações entre o eu e o outro, a falsidade das relações humanas, a condição social da mulher, o esvaziamento das relações familiares e a própria linguagem (única forma de comunicação com o mundo).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158" y="4022322"/>
            <a:ext cx="2275693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0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Hora da Estrela (1977):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romance narra a história da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datilógrafa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alagoana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Macabéa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 de Janeiro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tendo sua rotina narrada por um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fictício chamado Rodrigo 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Hora da Estrela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ainda traz consigo as questões filosóficas e existenciais que dão o tom característico da autora no romance.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05064"/>
            <a:ext cx="4921364" cy="246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Hora da Estrela (1977):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Macabéa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leva uma vida simples e sem grandes emoções. Começa a namorar Olímpico de Jesus, que não vê nela chances de ascensão social de qualquer tipo. Assim sendo, abandona-a para ficar com Glória (colega de trabalho de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Macabéa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cujo pai era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açougueiro. Sentindo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dores constantes,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médico e recebe um diagnóstico de princípio de tuberculose, mas não conta a ninguém.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672724"/>
            <a:ext cx="4176464" cy="204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63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Hora da Estrela (1977):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Glória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percebe a tristeza da colega e a aconselha a buscar consolo numa cartomante. Madame Carlota prevê um futuro feliz, no qual ela conheceria um estrangeiro, homem louro com quem casaria. De certa forma, é o que acontece: ao sair da casa da cartomante,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Macabéa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atropelada por uma Mercedes amarela guiada por um homem louro e cai no asfalto, onde morre.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9" y="4667574"/>
            <a:ext cx="3693732" cy="19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6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Hora da Estrela (1977):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“Juro que este livro é feito sem palavras. É uma fotografia muda. Este livro é um silêncio. Este livro é uma pergunta.” </a:t>
            </a:r>
          </a:p>
          <a:p>
            <a:pPr algn="just"/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“Escrevo por não ter nada a fazer no mundo: sobrei e não há lugar para mim na terra dos homens. Escrevo porque sou um desesperado e estou cansado, não suporto mais a rotina de me ser e se não fosse a sempre novidade que é escrever, eu me morreria simbolicamente todos os dias. Mas preparado estou para sair discretamente pela saída da porta dos fundos. Experimentei quase tudo, inclusive a paixão e o seu desespero. E agora só quereria ter o que eu tivesse sido e não fui”.</a:t>
            </a:r>
            <a:endParaRPr lang="pt-B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3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65147"/>
            <a:ext cx="8712968" cy="5544615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Vídeos: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Entrevista com Clarice: </a:t>
            </a:r>
            <a:r>
              <a:rPr lang="pt-B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www.youtube.com/watch?v=ohHP1l2EVnU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Paixão Segundo G.H.: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www.youtube.com/watch?v=Ik6rEZqltic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Conto “Amor”: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www.youtube.com/watch?v=GqcQjDWYjww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4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7928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Apesar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dessas mútuas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atrocidades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Ainda havia a última das afinidades: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imorredoura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hostilidade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“inimigos da humanidade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judeus foram caçados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feridos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humilhados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roubados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agredidos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sinagogas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casas foram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queimadas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muitas mulheres foram estupradas.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492" y="2996952"/>
            <a:ext cx="2586257" cy="144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0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o Partido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Nazista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sentimento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antissemita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brotara no ventre 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cristandade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semente do ódio e da crueldade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pequena aldeia 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Ucrânia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genitora de Clarice, Mania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violentada por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militares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pegando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sífilis e outros males.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714" y="2996952"/>
            <a:ext cx="2427291" cy="151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Empobrecidos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ameaçados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receio de novos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atentados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Lispector fugiram pro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Clarice tinha alguns tios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Brasil,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Chaya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tornou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Clarice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viveu toda a sua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meninice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abrasador clima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tropical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oposto de seu país ancestral.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96951"/>
            <a:ext cx="2952328" cy="1512169"/>
          </a:xfrm>
          <a:prstGeom prst="rect">
            <a:avLst/>
          </a:prstGeom>
        </p:spPr>
      </p:pic>
      <p:sp>
        <p:nvSpPr>
          <p:cNvPr id="3" name="Texto Explicativo 2 (Borda e Ênfase) 2"/>
          <p:cNvSpPr/>
          <p:nvPr/>
        </p:nvSpPr>
        <p:spPr>
          <a:xfrm>
            <a:off x="6876257" y="4293096"/>
            <a:ext cx="2088232" cy="1944216"/>
          </a:xfrm>
          <a:prstGeom prst="accentBorderCallout2">
            <a:avLst>
              <a:gd name="adj1" fmla="val 18751"/>
              <a:gd name="adj2" fmla="val -5065"/>
              <a:gd name="adj3" fmla="val 18750"/>
              <a:gd name="adj4" fmla="val -16667"/>
              <a:gd name="adj5" fmla="val 19840"/>
              <a:gd name="adj6" fmla="val -159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Nasceu em 1926, em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Chechelnyk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 Ucrânia, com o nome de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Chaya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37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morreu seis anos após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vítima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sífilis já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família trocou as praias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recifenses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agito da capital fluminense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repórter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tradutora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 sonho era ser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escritora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notícias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reportagens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fruto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suas diversas viagens.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068960"/>
            <a:ext cx="2808312" cy="1451635"/>
          </a:xfrm>
          <a:prstGeom prst="rect">
            <a:avLst/>
          </a:prstGeom>
        </p:spPr>
      </p:pic>
      <p:sp>
        <p:nvSpPr>
          <p:cNvPr id="3" name="Texto Explicativo 2 (Borda e Ênfase) 2"/>
          <p:cNvSpPr/>
          <p:nvPr/>
        </p:nvSpPr>
        <p:spPr>
          <a:xfrm>
            <a:off x="6948264" y="2852936"/>
            <a:ext cx="2016224" cy="2736304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9572"/>
              <a:gd name="adj6" fmla="val -2162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Suas entrevistas com outros artistas eram célebres, pelas confidências que conseguia arrancar deles. Era um bate-papo franco, no qual Clarice também se expunha bastante.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primeiro amor foi um amigo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sentimento 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correspondido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decepção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amorosa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experiência desastrosa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Sentiu-se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tola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inadequada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todos os predicados, abandonada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amor se tornou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fraternal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amizade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sincera e leal.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068960"/>
            <a:ext cx="2952328" cy="1444471"/>
          </a:xfrm>
          <a:prstGeom prst="rect">
            <a:avLst/>
          </a:prstGeom>
        </p:spPr>
      </p:pic>
      <p:sp>
        <p:nvSpPr>
          <p:cNvPr id="7" name="Texto Explicativo 2 (Borda e Ênfase) 6"/>
          <p:cNvSpPr/>
          <p:nvPr/>
        </p:nvSpPr>
        <p:spPr>
          <a:xfrm>
            <a:off x="6444208" y="2780928"/>
            <a:ext cx="2627784" cy="2016223"/>
          </a:xfrm>
          <a:prstGeom prst="accentBorderCallout2">
            <a:avLst>
              <a:gd name="adj1" fmla="val 18750"/>
              <a:gd name="adj2" fmla="val -3659"/>
              <a:gd name="adj3" fmla="val 18750"/>
              <a:gd name="adj4" fmla="val -12512"/>
              <a:gd name="adj5" fmla="val 30595"/>
              <a:gd name="adj6" fmla="val -1654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Lúcio Cardoso, o amigo, era homossexual, mas ela não sabia. Tornaram-se grandes amigos e ele foi essencial para a estreia de Lispector como escritora.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7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7928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amado, era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ajudou o antigo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publicar o primeiro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retrata uma mulher em transe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sintaxe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tradicional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puramente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existencial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fragmentado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intenso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tortuoso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livro era fresco e primoroso.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068960"/>
            <a:ext cx="1603201" cy="1872208"/>
          </a:xfrm>
          <a:prstGeom prst="rect">
            <a:avLst/>
          </a:prstGeom>
        </p:spPr>
      </p:pic>
      <p:sp>
        <p:nvSpPr>
          <p:cNvPr id="3" name="Texto Explicativo 2 (Borda e Ênfase) 2"/>
          <p:cNvSpPr/>
          <p:nvPr/>
        </p:nvSpPr>
        <p:spPr>
          <a:xfrm>
            <a:off x="6012160" y="3068960"/>
            <a:ext cx="2952328" cy="1872208"/>
          </a:xfrm>
          <a:prstGeom prst="accentBorderCallout2">
            <a:avLst>
              <a:gd name="adj1" fmla="val 18750"/>
              <a:gd name="adj2" fmla="val -3710"/>
              <a:gd name="adj3" fmla="val 18750"/>
              <a:gd name="adj4" fmla="val -16667"/>
              <a:gd name="adj5" fmla="val 24295"/>
              <a:gd name="adj6" fmla="val -1615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Perto do Coração Selvagem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(1944): foi mal recebido pela crítica da época, por suas inúmeras inovações, como o fluxo de consciência.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CLARICE LISPECTOR</a:t>
            </a:r>
            <a:endParaRPr lang="pt-BR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65147"/>
            <a:ext cx="9090721" cy="55446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vida parecia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arrumada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marido e escritora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teve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trocar a pátria tão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Europa então devastada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seu marido era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diplomata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assumira uma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embaixada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justamente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Itália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fascista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maior aliada dos nazistas.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871" y="2996952"/>
            <a:ext cx="2857500" cy="1456184"/>
          </a:xfrm>
          <a:prstGeom prst="rect">
            <a:avLst/>
          </a:prstGeom>
        </p:spPr>
      </p:pic>
      <p:sp>
        <p:nvSpPr>
          <p:cNvPr id="3" name="Texto Explicativo 2 (Borda e Ênfase) 2"/>
          <p:cNvSpPr/>
          <p:nvPr/>
        </p:nvSpPr>
        <p:spPr>
          <a:xfrm>
            <a:off x="6516216" y="2996952"/>
            <a:ext cx="2376264" cy="1728192"/>
          </a:xfrm>
          <a:prstGeom prst="accentBorderCallout2">
            <a:avLst>
              <a:gd name="adj1" fmla="val 21119"/>
              <a:gd name="adj2" fmla="val -3459"/>
              <a:gd name="adj3" fmla="val 23488"/>
              <a:gd name="adj4" fmla="val -10349"/>
              <a:gd name="adj5" fmla="val 93547"/>
              <a:gd name="adj6" fmla="val -1680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Maury Gurgel Valente (1943-1959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era diplomata e pai dos dois filhos de Clarice.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Vermelho Violet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1839</TotalTime>
  <Words>1600</Words>
  <Application>Microsoft Office PowerPoint</Application>
  <PresentationFormat>Apresentação na tela (4:3)</PresentationFormat>
  <Paragraphs>254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Cacho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  <vt:lpstr>CLARICE LISPECTOR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MONTEIRO LOBATO</dc:title>
  <dc:creator>Usuário</dc:creator>
  <cp:lastModifiedBy>ARTHUR VINÍCIUS FEITOSA FURTADO</cp:lastModifiedBy>
  <cp:revision>145</cp:revision>
  <dcterms:created xsi:type="dcterms:W3CDTF">2019-03-17T11:33:24Z</dcterms:created>
  <dcterms:modified xsi:type="dcterms:W3CDTF">2020-10-28T19:12:54Z</dcterms:modified>
</cp:coreProperties>
</file>