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303" r:id="rId5"/>
    <p:sldId id="304" r:id="rId6"/>
    <p:sldId id="305" r:id="rId7"/>
    <p:sldId id="325" r:id="rId8"/>
    <p:sldId id="326" r:id="rId9"/>
    <p:sldId id="352" r:id="rId10"/>
    <p:sldId id="353" r:id="rId11"/>
    <p:sldId id="356" r:id="rId12"/>
    <p:sldId id="357" r:id="rId13"/>
    <p:sldId id="354" r:id="rId14"/>
    <p:sldId id="355" r:id="rId15"/>
    <p:sldId id="306" r:id="rId16"/>
    <p:sldId id="307" r:id="rId17"/>
    <p:sldId id="342" r:id="rId18"/>
    <p:sldId id="308" r:id="rId19"/>
    <p:sldId id="358" r:id="rId2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pPr/>
              <a:t>14/08/2018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1256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pPr/>
              <a:t>14/08/2018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8180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pPr/>
              <a:t>14/08/2018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1793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pPr/>
              <a:t>14/08/2018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8095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pPr/>
              <a:t>14/08/2018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8119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pPr/>
              <a:t>14/08/2018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5084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pPr/>
              <a:t>14/08/2018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6842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pPr/>
              <a:t>14/08/2018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8737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pPr/>
              <a:t>14/08/2018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6357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pPr/>
              <a:t>14/08/2018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3453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pPr/>
              <a:t>14/08/2018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0323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61E51-C0E0-42E9-B20D-8643D409A4BF}" type="datetimeFigureOut">
              <a:rPr lang="pt-BR" smtClean="0"/>
              <a:pPr/>
              <a:t>14/08/2018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29D77-A21D-4B2F-8E08-09BAB5AF24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8805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Quatro Porquês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/>
          <a:lstStyle/>
          <a:p>
            <a:pPr marL="0" indent="0" algn="just">
              <a:buNone/>
            </a:pP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Por que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é utilizado :</a:t>
            </a:r>
          </a:p>
          <a:p>
            <a:pPr marL="0" indent="0" algn="just">
              <a:buNone/>
            </a:pPr>
            <a:endParaRPr lang="pt-BR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rabicParenR"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 frases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interrogativas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que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você faltou? 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que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você fez isso?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Usuário\JEC\Pictures\Educandário\Imagens para aulas\porque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5310216"/>
            <a:ext cx="300990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05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24936" cy="1143000"/>
          </a:xfrm>
        </p:spPr>
        <p:txBody>
          <a:bodyPr>
            <a:normAutofit/>
          </a:bodyPr>
          <a:lstStyle/>
          <a:p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Quatro Porquês – Testando os Conhecimentos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20000"/>
          </a:bodyPr>
          <a:lstStyle/>
          <a:p>
            <a:pPr marL="514350" indent="-514350" algn="just">
              <a:buAutoNum type="arabicParenR"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Indique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 é a frase cujo uso do “porquê”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correto.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Ontem fomos à praia porquê fazia sol.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Por que recebi ontem, fui ao mercado fazer compras.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Fernanda não foi trabalhar hoje porque está doente.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Mudei de canal por quê quis.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O paciente não entendeu o por que de tanta preocupação.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6909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24936" cy="1143000"/>
          </a:xfrm>
        </p:spPr>
        <p:txBody>
          <a:bodyPr>
            <a:normAutofit/>
          </a:bodyPr>
          <a:lstStyle/>
          <a:p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Quatro Porquês – Testando os Conhecimentos</a:t>
            </a:r>
          </a:p>
        </p:txBody>
      </p:sp>
      <p:pic>
        <p:nvPicPr>
          <p:cNvPr id="5122" name="Picture 2" descr="C:\Users\Usuário\JEC\Pictures\Educandário\Imagens para aulas\porque1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90675"/>
            <a:ext cx="8352928" cy="5522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778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24936" cy="1143000"/>
          </a:xfrm>
        </p:spPr>
        <p:txBody>
          <a:bodyPr>
            <a:normAutofit/>
          </a:bodyPr>
          <a:lstStyle/>
          <a:p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Quatro Porquês – Testando os Conhecimentos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dirty="0" smtClean="0"/>
              <a:t>Gabarito do Exercício 2:</a:t>
            </a:r>
          </a:p>
          <a:p>
            <a:pPr marL="0" indent="0">
              <a:buNone/>
            </a:pPr>
            <a:r>
              <a:rPr lang="pt-BR" dirty="0" smtClean="0"/>
              <a:t>A) por que</a:t>
            </a:r>
          </a:p>
          <a:p>
            <a:pPr marL="0" indent="0">
              <a:buNone/>
            </a:pPr>
            <a:r>
              <a:rPr lang="pt-BR" dirty="0" smtClean="0"/>
              <a:t>B) porque</a:t>
            </a:r>
          </a:p>
          <a:p>
            <a:pPr marL="0" indent="0">
              <a:buNone/>
            </a:pPr>
            <a:r>
              <a:rPr lang="pt-BR" dirty="0" smtClean="0"/>
              <a:t>C) porque</a:t>
            </a:r>
          </a:p>
          <a:p>
            <a:pPr marL="0" indent="0">
              <a:buNone/>
            </a:pPr>
            <a:r>
              <a:rPr lang="pt-BR" dirty="0" smtClean="0"/>
              <a:t>D) </a:t>
            </a:r>
            <a:r>
              <a:rPr lang="pt-BR" dirty="0"/>
              <a:t>p</a:t>
            </a:r>
            <a:r>
              <a:rPr lang="pt-BR" dirty="0" smtClean="0"/>
              <a:t>or que</a:t>
            </a:r>
          </a:p>
          <a:p>
            <a:pPr marL="0" indent="0">
              <a:buNone/>
            </a:pPr>
            <a:r>
              <a:rPr lang="pt-BR" dirty="0" smtClean="0"/>
              <a:t>E) porquê</a:t>
            </a:r>
          </a:p>
          <a:p>
            <a:pPr marL="0" indent="0">
              <a:buNone/>
            </a:pPr>
            <a:r>
              <a:rPr lang="pt-BR" dirty="0" smtClean="0"/>
              <a:t>F) </a:t>
            </a:r>
            <a:r>
              <a:rPr lang="pt-BR" dirty="0"/>
              <a:t>p</a:t>
            </a:r>
            <a:r>
              <a:rPr lang="pt-BR" dirty="0" smtClean="0"/>
              <a:t>or quê</a:t>
            </a:r>
          </a:p>
          <a:p>
            <a:pPr marL="0" indent="0">
              <a:buNone/>
            </a:pPr>
            <a:r>
              <a:rPr lang="pt-BR" dirty="0" smtClean="0"/>
              <a:t>G) porquê</a:t>
            </a:r>
          </a:p>
          <a:p>
            <a:pPr marL="0" indent="0">
              <a:buNone/>
            </a:pPr>
            <a:r>
              <a:rPr lang="pt-BR" dirty="0" smtClean="0"/>
              <a:t>H) Por que/Porque</a:t>
            </a:r>
          </a:p>
          <a:p>
            <a:pPr marL="0" indent="0">
              <a:buNone/>
            </a:pPr>
            <a:r>
              <a:rPr lang="pt-BR" dirty="0" smtClean="0"/>
              <a:t>I) </a:t>
            </a:r>
            <a:r>
              <a:rPr lang="pt-BR" dirty="0"/>
              <a:t>p</a:t>
            </a:r>
            <a:r>
              <a:rPr lang="pt-BR" dirty="0" smtClean="0"/>
              <a:t>or quê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8286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24936" cy="1143000"/>
          </a:xfrm>
        </p:spPr>
        <p:txBody>
          <a:bodyPr>
            <a:normAutofit/>
          </a:bodyPr>
          <a:lstStyle/>
          <a:p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Quatro Porquês – Testando os Conhecimentos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400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Marque a opção que preencha corretamente as lacunas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Marcelo e Carolina namoraram durante três anos e estavam juntos ______________ se amavam. ______________ agora, depois de tanto tempo, ela resolvera romper o relacionamento? Estaria ela infeliz? ___________? Na verdade ele nunca entenderá o _____________ da atitude da namorada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porque, por que, por quê, porquê.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por que, porque, porquê, por quê.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por quê, porquê, porque, por que.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porque, por quê, por que, porquê.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porque, por que, porquê, por quê.</a:t>
            </a:r>
          </a:p>
          <a:p>
            <a:pPr marL="0" indent="0">
              <a:buNone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76827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24936" cy="1143000"/>
          </a:xfrm>
        </p:spPr>
        <p:txBody>
          <a:bodyPr>
            <a:normAutofit/>
          </a:bodyPr>
          <a:lstStyle/>
          <a:p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Quatro Porquês – Testando os Conhecimentos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Observe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frases abaixo: 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Porque deixar de lado uma causa porque lutamos há tanto tempo?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Ninguém sabe o porquê de nossa luta.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Ele vivia tranquilamente, porque tinha uma grande herança.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IV. O governo não deve mudar, por quê?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V. Pergunto por que você é tão irresponsável.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VI. Vivo feliz, porque amo minha esposa.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Assinale a única alternativa correta: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As frases I e II são as únicas corretas.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As frases I, III e V são corretas.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Na frase II, o porquê é um substantivo.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Apenas a frase IV está correta.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Apenas a frase VI está correta.</a:t>
            </a:r>
          </a:p>
          <a:p>
            <a:pPr marL="0" indent="0">
              <a:buNone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55480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ou quê?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141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ocorre apenas em três casos: 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UcParenR"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Final de frase, como pronome, imediatamente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antes de um ponto (.?!...).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Quando é um substantivo e é precedido de artigo.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Em interjeições, indicando surpresa ou espanto. </a:t>
            </a: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6146" name="Picture 2" descr="C:\Users\Usuário\JEC\Pictures\Educandário\Imagens para aulas\qu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5248961"/>
            <a:ext cx="3219450" cy="1419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893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ou quê?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/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Veja os exemplos: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Você veio aqui fazer o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Você precisa de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 quê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inexplicável em sua atitude.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letra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tem um charme.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7170" name="Picture 2" descr="C:\Users\Usuário\JEC\Pictures\Educandário\Imagens para aulas\qu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869160"/>
            <a:ext cx="2428875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784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ou quê?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/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 todos os outros casos, usa-se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Saia antes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eu chame a polícia.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Preciso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 faça um favor.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É necessário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ajudemos uns aos outros.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3" name="Picture 2" descr="C:\Users\Usuário\JEC\Pictures\Educandário\Imagens para aulas\cat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1838" y="4941168"/>
            <a:ext cx="2600325" cy="176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340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ou quê</a:t>
            </a:r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– Testando os Conhecimentos</a:t>
            </a:r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>
            <a:normAutofit fontScale="92500" lnSpcReduction="20000"/>
          </a:bodyPr>
          <a:lstStyle/>
          <a:p>
            <a:pPr marL="514350" indent="-514350" algn="just">
              <a:buAutoNum type="arabicParenR"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Complete com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ou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Quase ______ me esqueço de você.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Ele disse não sei o ______.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Convém _______ o assunto seja discutido seriamente.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 ______! Você já acabou?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 Ela tem um _______ diferente.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______ horas são?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Tem um _____ de mistério este livro.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  Está rindo sem ter de _______.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4381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ou quê</a:t>
            </a:r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– Testando os Conhecimentos</a:t>
            </a:r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>
            <a:normAutofit fontScale="92500" lnSpcReduction="10000"/>
          </a:bodyPr>
          <a:lstStyle/>
          <a:p>
            <a:pPr marL="514350" indent="-514350" algn="just">
              <a:buAutoNum type="arabicParenR"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Gabarito: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Quase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 esqueço de você.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Ele disse não sei o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Convém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assunto seja discutido seriamente.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 Você já acabou?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 Ela tem um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diferente.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Que horas são?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Tem um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mistério este livro.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  Está rindo sem ter de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7704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Quatro Porquês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84784"/>
            <a:ext cx="8932034" cy="52131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Quando seguido, explícita ou implicitamente, pelas palavras “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razão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ou “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motivo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 </a:t>
            </a: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Quero saber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(razão) você faltou.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Não sei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que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(motivo) você traiu João.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Não sei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que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razão você pensa isso.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2" descr="C:\Users\Usuário\JEC\Pictures\Educandário\Imagens para aulas\porque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7306" y="5229200"/>
            <a:ext cx="1786015" cy="1605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075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Quatro Porquês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5213176"/>
          </a:xfrm>
        </p:spPr>
        <p:txBody>
          <a:bodyPr/>
          <a:lstStyle/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No lugar de “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pelo qual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”, “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que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e derivados.</a:t>
            </a: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Estas são as reivindicações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que (pelo qual)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estamos lutando.</a:t>
            </a:r>
          </a:p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túnel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que (pelo qual)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passaríamos está fechado.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Ansiávamos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que (para que)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espetáculo começasse logo.  </a:t>
            </a:r>
            <a:endParaRPr lang="pt-BR" sz="2800" dirty="0"/>
          </a:p>
        </p:txBody>
      </p:sp>
      <p:pic>
        <p:nvPicPr>
          <p:cNvPr id="3075" name="Picture 3" descr="C:\Users\Usuário\JEC\Pictures\Educandário\Imagens para aulas\porque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5563187"/>
            <a:ext cx="3646934" cy="1163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345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Quatro Porquês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/>
          <a:lstStyle/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Porque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é utilizado: 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No lugar de “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pois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”: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situação piorou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porque (pois)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povo se omitiu.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Sei que há algo errado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porque (pois)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ninguém apareceu ainda.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5122" name="Picture 2" descr="C:\Users\Usuário\JEC\Pictures\Educandário\Imagens para aulas\porqu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5565832"/>
            <a:ext cx="1665536" cy="1247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382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Quatro Porquês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5141168"/>
          </a:xfrm>
        </p:spPr>
        <p:txBody>
          <a:bodyPr/>
          <a:lstStyle/>
          <a:p>
            <a:pPr marL="0" indent="0" algn="just">
              <a:buNone/>
            </a:pP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Em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respostas:</a:t>
            </a:r>
            <a:endParaRPr lang="pt-BR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Fiquei feliz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porque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tirei uma boa nota.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Faltei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porque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estava doente.</a:t>
            </a:r>
            <a:endParaRPr lang="pt-BR" dirty="0"/>
          </a:p>
        </p:txBody>
      </p:sp>
      <p:pic>
        <p:nvPicPr>
          <p:cNvPr id="4098" name="Picture 2" descr="C:\Users\Usuário\JEC\Pictures\Educandário\Imagens para aulas\porque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5085184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218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Quatro Porquês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quê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é utilizado apenas no 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final de uma frase interrogativa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imediatamente antes de um ponto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(.?!...)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quê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Você tem coragem de perguntar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quê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6146" name="Picture 2" descr="C:\Users\Usuário\JEC\Pictures\Educandário\Imagens para aulas\porque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5157192"/>
            <a:ext cx="1567061" cy="1567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188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Quatro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Porquês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412776"/>
            <a:ext cx="8435280" cy="53285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Porquê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é utilizado: sempre que for 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antecedido de um artigo (o/os/um)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significando causa ou motivo. Nesse caso, “porquê” é um substantivo.</a:t>
            </a:r>
          </a:p>
          <a:p>
            <a:pPr marL="0" indent="0">
              <a:buNone/>
            </a:pPr>
            <a:endParaRPr lang="pt-B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Não é fácil encontrar 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porquê 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vida.</a:t>
            </a:r>
          </a:p>
          <a:p>
            <a:pPr marL="0" indent="0">
              <a:buNone/>
            </a:pP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Quero saber 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porquê 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dessa confusão.</a:t>
            </a:r>
          </a:p>
          <a:p>
            <a:pPr marL="0" indent="0">
              <a:buNone/>
            </a:pP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Creio que 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reais 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porquês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não vieram à luz.</a:t>
            </a:r>
            <a:endParaRPr lang="pt-B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Usuário\JEC\Pictures\Educandário\Imagens para aulas\porque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5084906"/>
            <a:ext cx="2178943" cy="1632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166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24936" cy="1143000"/>
          </a:xfrm>
        </p:spPr>
        <p:txBody>
          <a:bodyPr>
            <a:normAutofit/>
          </a:bodyPr>
          <a:lstStyle/>
          <a:p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Quatro Porquês – Testando os Conhecimentos</a:t>
            </a:r>
          </a:p>
        </p:txBody>
      </p:sp>
      <p:pic>
        <p:nvPicPr>
          <p:cNvPr id="2050" name="Picture 2" descr="C:\Users\Usuário\JEC\Pictures\Educandário\Imagens para aulas\porque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132856"/>
            <a:ext cx="6483204" cy="2857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904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24936" cy="1143000"/>
          </a:xfrm>
        </p:spPr>
        <p:txBody>
          <a:bodyPr>
            <a:normAutofit/>
          </a:bodyPr>
          <a:lstStyle/>
          <a:p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Quatro Porquês – Testando os Conhecimentos</a:t>
            </a:r>
          </a:p>
        </p:txBody>
      </p:sp>
      <p:pic>
        <p:nvPicPr>
          <p:cNvPr id="3074" name="Picture 2" descr="C:\Users\Usuário\JEC\Pictures\Educandário\Imagens para aulas\porque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060848"/>
            <a:ext cx="3447827" cy="3447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795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1069</TotalTime>
  <Words>896</Words>
  <Application>Microsoft Office PowerPoint</Application>
  <PresentationFormat>Apresentação na tela (4:3)</PresentationFormat>
  <Paragraphs>128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Tema do Office</vt:lpstr>
      <vt:lpstr>Os Quatro Porquês</vt:lpstr>
      <vt:lpstr>Os Quatro Porquês</vt:lpstr>
      <vt:lpstr>Os Quatro Porquês</vt:lpstr>
      <vt:lpstr>Os Quatro Porquês</vt:lpstr>
      <vt:lpstr>Os Quatro Porquês</vt:lpstr>
      <vt:lpstr>Os Quatro Porquês</vt:lpstr>
      <vt:lpstr>Os Quatro Porquês</vt:lpstr>
      <vt:lpstr>Os Quatro Porquês – Testando os Conhecimentos</vt:lpstr>
      <vt:lpstr>Os Quatro Porquês – Testando os Conhecimentos</vt:lpstr>
      <vt:lpstr>Os Quatro Porquês – Testando os Conhecimentos</vt:lpstr>
      <vt:lpstr>Os Quatro Porquês – Testando os Conhecimentos</vt:lpstr>
      <vt:lpstr>Os Quatro Porquês – Testando os Conhecimentos</vt:lpstr>
      <vt:lpstr>Os Quatro Porquês – Testando os Conhecimentos</vt:lpstr>
      <vt:lpstr>Os Quatro Porquês – Testando os Conhecimentos</vt:lpstr>
      <vt:lpstr>Que ou quê?</vt:lpstr>
      <vt:lpstr>Que ou quê?</vt:lpstr>
      <vt:lpstr>Que ou quê?</vt:lpstr>
      <vt:lpstr>Que ou quê? – Testando os Conhecimentos</vt:lpstr>
      <vt:lpstr>Que ou quê? – Testando os Conhecimentos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Acentuação</dc:title>
  <dc:creator>Usuário</dc:creator>
  <cp:lastModifiedBy>Usuário</cp:lastModifiedBy>
  <cp:revision>121</cp:revision>
  <dcterms:created xsi:type="dcterms:W3CDTF">2017-07-25T12:59:05Z</dcterms:created>
  <dcterms:modified xsi:type="dcterms:W3CDTF">2018-08-14T17:58:16Z</dcterms:modified>
</cp:coreProperties>
</file>