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38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9" autoAdjust="0"/>
  </p:normalViewPr>
  <p:slideViewPr>
    <p:cSldViewPr>
      <p:cViewPr varScale="1">
        <p:scale>
          <a:sx n="86" d="100"/>
          <a:sy n="86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22/11/2018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o termo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sentido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certos termos sintáticos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advérbios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Sempre vem regido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Veja os exemplos: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	   V.T.D.I	         O.D.	  O.I.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declaração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trouxe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esperança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população.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Núcleo                                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			     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declaração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 direitos humanos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trouxe esperança à população.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Núcleo 	     Complemento Nominal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ta em curva para baixo 2"/>
          <p:cNvSpPr/>
          <p:nvPr/>
        </p:nvSpPr>
        <p:spPr>
          <a:xfrm>
            <a:off x="1691680" y="3717032"/>
            <a:ext cx="2088232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7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X ADJUNTO ADNOMINAL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4ª regra: Se o termo preposicionado complementar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abstrato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será: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omplemento nominal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for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paciente da 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expressa pelo nome.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resposta  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pt-B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aluno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surpreendeu  a  todos.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Núcleo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C.N.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Sujeito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 amor   </a:t>
            </a:r>
            <a:r>
              <a:rPr lang="pt-B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mãe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é   atitude comum de todos os filhos.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Núcleo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C.N.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45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Circule os complementos nominais: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juiz condenou a destruição dos trabalhos.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Tenho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certeza disso.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carta referente ao seu pedido foi entregue.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Respondi esperançoso de um retorno seu.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pais estavam alheios às suas ações.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Responderam contrariamente à nossa proposta.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Seu comportamento reagia favoravelmente a nós.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ficarei perto daquele menino.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Transforme os complementos verbais em complementos nominais: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Lula aludiu aos metalúrgicos. &gt; Lula fez alusão aos metalúrgicos.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Os sem-terra não se interessam pelas terras improdutivas.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Bush diz não se lembrar de tais declarações.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Todos sabem que é importante realizar obras públicas.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MEC não cogita comprar livros didáticos.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Grevistas não confiam em Lula.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67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Na tirinha abaixo, há duas expressões preposicionadas. Circule-as e identifique a função sintática de cada uma.</a:t>
            </a:r>
          </a:p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charge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8281186" cy="23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91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-SP) “Ninguém parecia disposto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trabalho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naquela manhã de segunda-feira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O termo destacado funciona como</a:t>
            </a:r>
          </a:p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Predicativo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Complemento nominal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Objeto indireto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Adjunto adverbial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Adjunto adnominal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1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(UFPI) “Jatene está convicto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suas ideias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Os setores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governo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discordam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modelo proposto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termos destacados, quanto à  função sintática, são, respectivamente:</a:t>
            </a:r>
          </a:p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nominal – objeto indireto – adjunto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adnominal.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 indireto - adjunto adnominal – complemento nominal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 – adjunto adnominal – objeto indireto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- complemento nominal - objeto indireto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- adjunto adnominal – objeto indireto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21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(ESPM-SP) Observe os termos destacados das opções que se seguem e identifique a alternativa que apresenta a classificação correta da função sintática.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Sempre esteve acostumada 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luxo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Naquela época ainda obedecia 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pais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roupa não está adequada 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ocasião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velhos soldadinhos 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chumbo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foram esquecidos.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- complemento nominal – objeto indireto - complemento nominal.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 indireto - objeto indireto - objeto indireto – complemento nominal.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objeto indireto – complemento nominal – complemento nominal – adjunto adnominal.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– objeto indireto – complemento nominal - adjunto adnominal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lphaLcParenR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 – objeto indireto – complemento nominal – adjunto adnominal.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0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Cescea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1. Tenha-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respeito. 2. Respeite-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cãs.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funções dos termos destacados nas duas orações são, respectivamente: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nominal, adjunto adnominal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 direto, objeto direto.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nominal, objeto indireto.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 indireto, objeto indireto.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 indireto, adjunto adnominal.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63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 das orações abaixo contém complemento nominal?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 pensamento é subordinado ao seu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não deve faltar ao encontro.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Irei à sua casa amanhã.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Venho da cidade às três horas.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Voltaremos pela rua escura.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63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(ACAFE - adaptada) Leia o excerto a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seguir: Dominar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culta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um idioma é plataforma mínima de sucesso para profissionais de todas as áreas. Engenheiros, médicos, economistas, contabilistas e administradores que falam e escrevem certo, com lógica e riqueza vocabular, têm mais chance de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chegar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profissionais tão qualificados quanto eles, mas sem o mesmo domínio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palavra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termos </a:t>
            </a: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destacados no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exercem, correta e respectivamente, as funções sintáticas de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aposto; complemento nominal; adjunto adnominal.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objeto direto; adjunto adverbial; complemento nominal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sujeito; adjunto adnominal; objeto indireto.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objeto direto; complemento nominal; objeto indireto. </a:t>
            </a:r>
            <a:endParaRPr lang="pt-B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Objeto direto; adjunto adnominal; objeto indireto.</a:t>
            </a: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16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Outros exemplos: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       V.L.	         P.S.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aluno estava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ansioso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Núcleo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			     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aluno estava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ansioso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suas notas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Núcleo          C. Nominal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ta em curva para baixo 2"/>
          <p:cNvSpPr/>
          <p:nvPr/>
        </p:nvSpPr>
        <p:spPr>
          <a:xfrm>
            <a:off x="2915816" y="3068960"/>
            <a:ext cx="1872208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76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Outros exemplos: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             V.I.     A. Adverbial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Pedro Antônio mora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longe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Núcleo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			     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Pedro Antônio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tudo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Núcleo   C. Nominal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ta em curva para baixo 2"/>
          <p:cNvSpPr/>
          <p:nvPr/>
        </p:nvSpPr>
        <p:spPr>
          <a:xfrm>
            <a:off x="3419872" y="3141082"/>
            <a:ext cx="1368152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47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Único caso em que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não tem preposição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quando ele é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 oblíquo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Suj.                 V.L. P.S.   C.N. 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Eu sempre fui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C.N.		     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sempre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fui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Sujeito      V.T.D.   O.D.            C.N.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Os alunos têm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mim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C.N.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alunos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têm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respeito.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5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X ADJUNTO ADNOMINAL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Camila tem muito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mãe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         C. Nominal</a:t>
            </a:r>
          </a:p>
          <a:p>
            <a:pPr marL="0" indent="0" algn="ctr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Vera é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mãe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 Adnominal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X ADJUNTO ADNOMINAL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1ª regra: Se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tiver preposição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é adjunto adnominal.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Nós ganhamos dinheiro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2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X ADJUNTO ADNOMINAL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2ª regra: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 complementa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Assim, se o termo preposicionado complementar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ou advérbio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será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P.S. (adjetivo)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minha resposta foi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útil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estudante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Nominal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 Adverbial (advérbio)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Muitos deles manifestaram-se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favoravelmente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 estudantes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C. Nominal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81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X ADJUNTO ADNOMINAL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3ª regra: Se o termo preposicionado complementar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concreto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será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O.D.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Ele pediu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copo 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vidro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Núcleo  Adj. Adnominal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Sujeito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  casa   de   bonecas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foi destruída.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Núcleo         Adj. Nominal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COMPLEMENTO NOMINAL X ADJUNTO ADNOMINAL</a:t>
            </a:r>
            <a:endParaRPr lang="pt-B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4ª regra: Se o termo preposicionado complementar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abstrato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será: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for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agente da 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expressa pelo nome.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 resposta  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aluno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surpreendeu  a  todos.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Núcleo      Adj. Adnominal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Sujeito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 amor   </a:t>
            </a: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mãe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é   superior  a  todos.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Núcleo   Adj. Nominal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2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2835</TotalTime>
  <Words>687</Words>
  <Application>Microsoft Office PowerPoint</Application>
  <PresentationFormat>Apresentação na tela (4:3)</PresentationFormat>
  <Paragraphs>209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Tema do Office</vt:lpstr>
      <vt:lpstr>COMPLEMENTO NOMINAL</vt:lpstr>
      <vt:lpstr>COMPLEMENTO NOMINAL</vt:lpstr>
      <vt:lpstr>COMPLEMENTO NOMINAL</vt:lpstr>
      <vt:lpstr>COMPLEMENTO NOMINAL</vt:lpstr>
      <vt:lpstr>COMPLEMENTO NOMINAL X ADJUNTO ADNOMINAL</vt:lpstr>
      <vt:lpstr>COMPLEMENTO NOMINAL X ADJUNTO ADNOMINAL</vt:lpstr>
      <vt:lpstr>COMPLEMENTO NOMINAL X ADJUNTO ADNOMINAL</vt:lpstr>
      <vt:lpstr>COMPLEMENTO NOMINAL X ADJUNTO ADNOMINAL</vt:lpstr>
      <vt:lpstr>COMPLEMENTO NOMINAL X ADJUNTO ADNOMINAL</vt:lpstr>
      <vt:lpstr>COMPLEMENTO NOMINAL X ADJUNTO ADNOMINAL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Furtado</cp:lastModifiedBy>
  <cp:revision>305</cp:revision>
  <dcterms:created xsi:type="dcterms:W3CDTF">2018-05-26T12:30:19Z</dcterms:created>
  <dcterms:modified xsi:type="dcterms:W3CDTF">2018-11-23T00:48:03Z</dcterms:modified>
</cp:coreProperties>
</file>