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6" r:id="rId4"/>
    <p:sldId id="327" r:id="rId5"/>
    <p:sldId id="324" r:id="rId6"/>
    <p:sldId id="325" r:id="rId7"/>
    <p:sldId id="258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35" r:id="rId16"/>
    <p:sldId id="336" r:id="rId17"/>
    <p:sldId id="309" r:id="rId18"/>
    <p:sldId id="310" r:id="rId19"/>
    <p:sldId id="311" r:id="rId20"/>
    <p:sldId id="337" r:id="rId21"/>
    <p:sldId id="338" r:id="rId22"/>
    <p:sldId id="259" r:id="rId23"/>
    <p:sldId id="315" r:id="rId24"/>
    <p:sldId id="316" r:id="rId25"/>
    <p:sldId id="328" r:id="rId26"/>
    <p:sldId id="333" r:id="rId27"/>
    <p:sldId id="330" r:id="rId28"/>
    <p:sldId id="334" r:id="rId29"/>
    <p:sldId id="329" r:id="rId30"/>
    <p:sldId id="318" r:id="rId31"/>
    <p:sldId id="319" r:id="rId32"/>
    <p:sldId id="320" r:id="rId33"/>
    <p:sldId id="322" r:id="rId34"/>
    <p:sldId id="321" r:id="rId35"/>
    <p:sldId id="331" r:id="rId36"/>
    <p:sldId id="323" r:id="rId37"/>
    <p:sldId id="33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pPr/>
              <a:t>07/10/2019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628800"/>
            <a:ext cx="8932034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efinição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estudo da colocação dos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oblíquos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átonos (me, te, se, o, a, lhe, nos, vos, os, as,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lhes,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no, na)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ao verbo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pronomes átonos podem ocupar 3 posições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pronomes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7550" y="4869160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interrogativos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que, quem, qual, quando, quanto.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Quem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interpelou.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Quando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viu partir?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146" name="Picture 2" descr="C:\Users\Usuário\JEC\Pictures\Educandário\Imagens para aulas\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4361457" cy="227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21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demonstrativos (existe divergência)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esse(a), este(a), aquele(a), aquilo, isto, isso.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Isso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chamou a atenção.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Aquele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chama sempre que precisa de algo.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pronome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81128"/>
            <a:ext cx="1948847" cy="204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18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sempre, nunca, sim, talvez, hoje, já, só, somente, apenas, ainda, também, etc.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Sempre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vejo por aqui.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Diariamente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ofendem.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Hoje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perdi no Centro.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7170" name="Picture 2" descr="C:\Users\Usuário\JEC\Pictures\Educandário\Imagens para aulas\pronome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09120"/>
            <a:ext cx="2095120" cy="2200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89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Subordinativas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se, para, porque, que, como, quando, assim que, à medida que, já que, embora, consoante, etc.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 hoje, informe-o disso.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encontrar, mande-lhe lembranças.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194" name="Picture 2" descr="C:\Users\Usuário\JEC\Pictures\Educandário\Imagens para aulas\pronomes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82429"/>
            <a:ext cx="359385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784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frases exclamativas ou que exprimem desejo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Deus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pague em dobro!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queria longe daqui!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218" name="Picture 2" descr="C:\Users\Usuário\JEC\Pictures\Educandário\Imagens para aulas\hom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20432"/>
            <a:ext cx="2338561" cy="214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3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a preposição “em” e o verbo no gerúndio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plantando tudo dá.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645024"/>
            <a:ext cx="2880320" cy="29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05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formas verbais proparoxítonas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Nós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desobedecíamos sempre.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Nós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amávamos desesperadamente.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4130" y="3933056"/>
            <a:ext cx="2655739" cy="265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30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Casos Obrigatórios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Mesóclise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Presente do Indicativo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 um grande evento amanhã.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-emos um beijo no rosto.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Falar-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-ei tudo hoje.</a:t>
            </a:r>
            <a:endParaRPr lang="pt-BR" dirty="0"/>
          </a:p>
        </p:txBody>
      </p:sp>
      <p:pic>
        <p:nvPicPr>
          <p:cNvPr id="1026" name="Picture 2" descr="C:\Users\Usuário\JEC\Pictures\Educandário\Imagens para aulas\pronome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301208"/>
            <a:ext cx="1555428" cy="124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4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 do Pretérito do Indicativo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fosse o meu trabalho, acompanhá-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-ia nesta viagem.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-iam caso precisassem de ajuda.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Pentear-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-ia com paciência.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C:\Users\Usuário\JEC\Pictures\Educandário\Imagens para aulas\pronome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7364" y="5085184"/>
            <a:ext cx="2094951" cy="153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45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Casos Obrigatórios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Ênclise: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 regra geral: quando não houver palavra</a:t>
            </a: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atrativa ou verbo no futuro, usa-se a ênclise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Traga-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 favor, um café!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Precisa-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novos vendedores.</a:t>
            </a:r>
            <a:endParaRPr lang="pt-BR" dirty="0"/>
          </a:p>
        </p:txBody>
      </p:sp>
      <p:pic>
        <p:nvPicPr>
          <p:cNvPr id="2050" name="Picture 2" descr="C:\Users\Usuário\JEC\Pictures\Educandário\Imagens para aulas\w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184001"/>
            <a:ext cx="1472952" cy="16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75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Próclise: antes do verbo: Não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perturbe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Mesóclise: no meio do verbo: Far-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-ia o trabalho.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Ênclise: depois do verbo: Passe-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açúcar.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pronome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6009726" cy="20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Casos Obrigatórios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Ênclise: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de oração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Vou-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embora daqui!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Pausa antes do verbo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eu ganho na loteria, mudo-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hoje mesmo.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Imperativo afirmativo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Silenciem-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todos!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 não flexionado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Machucar-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era minha intenção.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9104" y="5517232"/>
            <a:ext cx="224579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29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Facultativos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514350" indent="-514350" algn="just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explícito com núcleo pronominal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retirou./ Ele retirou-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explícito com núcleo substantivo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numeral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Camila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ama./ Camila ama-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três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amam./ Os três amam-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5026868"/>
            <a:ext cx="26765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6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Testando os Conhecimentos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pronome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880"/>
            <a:ext cx="82296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02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Testando os Conhecimentos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170" name="Picture 2" descr="C:\Users\Usuário\JEC\Pictures\Educandário\Imagens para aulas\pronome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98" y="2204865"/>
            <a:ext cx="8222802" cy="355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29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Testando os Conhecimentos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 descr="C:\Users\Usuário\JEC\Pictures\Educandário\Imagens para aulas\pronomes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591" y="1700808"/>
            <a:ext cx="8192462" cy="480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48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compõe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poemas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Ele vai fazer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Eles ouvem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rádio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Respeite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professores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Maria fechou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porta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troco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exercícios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vai pagar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Abra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janela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Maria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propõe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reforma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001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Ela compõe-nos.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Ele vai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fazê-la.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ouvem-no.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Respeite-os.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fechou-a.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Ela qui-lo.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Ele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fê-los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vai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pagá-lo.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Abra-a.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Maria propõe-na.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1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Encontraram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corpo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estufa.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Arrancara do peito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cruz de ametistas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disposição das plantas não permite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esconderijo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Quero encontrar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carteira perdida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Preciso perder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vício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tarefa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 depois do almoço. </a:t>
            </a:r>
          </a:p>
        </p:txBody>
      </p:sp>
    </p:spTree>
    <p:extLst>
      <p:ext uri="{BB962C8B-B14F-4D97-AF65-F5344CB8AC3E}">
        <p14:creationId xmlns:p14="http://schemas.microsoft.com/office/powerpoint/2010/main" xmlns="" val="4066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Encontraram-no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estufa.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Arrancara-a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peito.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disposição das plantas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o permite.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encontrá-la.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perdê-lo.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Fi-la logo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do almoço. </a:t>
            </a:r>
          </a:p>
        </p:txBody>
      </p:sp>
    </p:spTree>
    <p:extLst>
      <p:ext uri="{BB962C8B-B14F-4D97-AF65-F5344CB8AC3E}">
        <p14:creationId xmlns:p14="http://schemas.microsoft.com/office/powerpoint/2010/main" xmlns="" val="10755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(U.E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Maringá) O oblíquo O coloca-se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proclítico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(antes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nos períodos abaixo, exceto 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Deus ___ livre ___ de um tropeço na prova!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___ achou ___ ontem.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quis o rapaz aqui, ___ mandei ___ embora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Talvez ___ encontre ___ na outra sala.</a:t>
            </a:r>
          </a:p>
        </p:txBody>
      </p:sp>
    </p:spTree>
    <p:extLst>
      <p:ext uri="{BB962C8B-B14F-4D97-AF65-F5344CB8AC3E}">
        <p14:creationId xmlns:p14="http://schemas.microsoft.com/office/powerpoint/2010/main" xmlns="" val="24831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os pronomes oblíquos são importantes?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evitar a repetição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palavras no texto: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Comprei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carro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ontem. Depois, lavei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carro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Depois, levei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carro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garagem.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Comprei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carro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ontem. Depois,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lavei-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garagem. </a:t>
            </a:r>
          </a:p>
        </p:txBody>
      </p:sp>
    </p:spTree>
    <p:extLst>
      <p:ext uri="{BB962C8B-B14F-4D97-AF65-F5344CB8AC3E}">
        <p14:creationId xmlns:p14="http://schemas.microsoft.com/office/powerpoint/2010/main" xmlns="" val="35654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(Santa Casa) Há um erro de colocação pronominal 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AutoNum type="alphaU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quis como namorada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UcParenR"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soldados não lhe obedeceram às ordens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UcParenR"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odos me disseram o mesmo.</a:t>
            </a: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Recusei a ideia que apresentaram-me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159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UFSM-RS)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(...) Qual das frases abaixo está em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desacordo com a norma culta?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Quero que me aqueça neste inverno.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É preciso que me aqueça neste inverno.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Quando me aquecerá neste inverno?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Aquecer-me-á no inverno?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Não aqueça-me neste inverno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8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que apresenta um erro de colocação pronominal: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Alguns alunos fizeram a lição, outros se fizeram de desentendidos.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Contar-lhe-emos toda a verdade sobre o assunto.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Me perdi porque anotei seu endereço de maneira errada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Por favor, peça-lhe que venha ao meu escritório.</a:t>
            </a:r>
          </a:p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Nunca se queixou dos problemas, era resignado e otimista.</a:t>
            </a: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2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(Fund. Carlos Chagas) 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 as provas, ----------imediatamente.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 lhes entregarem – </a:t>
            </a:r>
            <a:r>
              <a:rPr lang="pt-B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corrijam-as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-- lhes entregarem –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corrijam.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entregarem-lhes –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corrijam-as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entregarem-lhes – as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corrijam.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lhes entregarem –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corrijam-nas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9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Corrija as orações com erro de colocação pronominal: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aproxime-se do local. Perigo constante!</a:t>
            </a:r>
            <a:endParaRPr lang="pt-BR" sz="3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 dono da loja nos recebeu carinhosamente.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Que Deus proteja-o, meu filho!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 olhou no espelho por muito tempo.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Os policiais o entregaram todo machucado.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Faria-se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trabalho se possível.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 O juiz </a:t>
            </a:r>
            <a:r>
              <a:rPr lang="pt-BR" sz="3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concederá-lhe</a:t>
            </a: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novo prazo.</a:t>
            </a: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8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Rapidamente atendem-nos se formos simpáticos.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chamei há horas.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mais o critica, menos ele trabalha.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Quantos disseram-te a mesma coisa?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Queria lhe dizer que não posso ir à reunião de amanhã.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vai te ouvir.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elogiando-lhe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seu comportamento.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 Isto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traz-me boas recordações.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me dera!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Acordem-me quando chegarem.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Chegou à casa e se trancou no quarto.</a:t>
            </a: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6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Correção: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aproxime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local. Perigo constante!</a:t>
            </a:r>
            <a:endParaRPr lang="pt-BR" sz="3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 dono da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loja os recebeu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carinhosamente.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Que Deus o proteja, meu filho!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Olhou-se no espelho por muito tempo.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 Os policiais entregaram-no todo machucado.</a:t>
            </a:r>
          </a:p>
          <a:p>
            <a:pPr marL="0" indent="0" algn="just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Far-se-ia o trabalho se possível.</a:t>
            </a:r>
          </a:p>
          <a:p>
            <a:pPr marL="0" indent="0" algn="just">
              <a:buNone/>
            </a:pPr>
            <a:r>
              <a:rPr lang="pt-BR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 O juiz conceder-lhe-á novo prazo.</a:t>
            </a:r>
          </a:p>
          <a:p>
            <a:pPr marL="0" indent="0" algn="just">
              <a:buNone/>
            </a:pP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1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Rapidamente nos atendem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formos simpáticos.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Chamei-te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horas.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mais o critica, menos ele trabalha.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K) Quantos te disseram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mesma coisa?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dizer-lhe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posso ir à reunião de amanhã.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Ninguém te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elogiando-lhe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seu comportamento.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 Isto me traz boas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recordações.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 me dera!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Acordem-me quando chegarem.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Chegou à casa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trancou-se no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quarto.</a:t>
            </a:r>
            <a:endParaRPr lang="pt-BR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que os pronomes oblíquos são importantes?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Para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evitar o uso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equivocado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ele(s)/ela(s)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verbais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Comprei ela. Venderam ele. Vou alugar eles.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Comprei-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Venderam-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Vou alugá-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5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pronomes oblíquos mais usados são: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o(s), a(s),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(s), no(s), na(s)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 quando usá-los: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terminados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r, s, 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(s).</a:t>
            </a:r>
          </a:p>
          <a:p>
            <a:pPr marL="514350" indent="-514350">
              <a:buAutoNum type="alphaLcParenR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Vou vende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casa. &gt; Vou vendê-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tarefa. &gt; Fi-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4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Pronominal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Verbos terminados em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õe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o(s) 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a(s).</a:t>
            </a:r>
          </a:p>
          <a:p>
            <a:pPr marL="514350" indent="-514350">
              <a:buAutoNum type="alphaLcParenR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Virara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barco. &gt; Viraram-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Fizera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tarefa. &gt; Fizeram-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Para as demais terminações, usa-se: o(s) e a(s).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Comprei um carro. &gt; Comprei-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 a carteira.&gt; Perdi-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4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1317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Obrigatórios de Próclise: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negativas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não, nunca e jamais.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condene.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Nunca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perdoarei.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" name="Picture 2" descr="C:\Users\Usuário\JEC\Pictures\Educandário\Imagens para aulas\n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836485"/>
            <a:ext cx="3899981" cy="190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relativos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homem que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ajudou é meu cunhado.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 razão que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expus é a mesma de ontem.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098" name="Picture 2" descr="C:\Users\Usuário\JEC\Pictures\Educandário\Imagens para aulas\pronomes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93096"/>
            <a:ext cx="3096344" cy="233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2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Pronominal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indefinidos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tudo, nada, ninguém, alguém, poucos, todos, qualquer, outro, outrem.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Ninguém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ajudou.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Alguém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fará esse favor?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122" name="Picture 2" descr="C:\Users\Usuário\JEC\Pictures\Educandário\Imagens para aulas\pronom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3268761" cy="238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38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1421</Words>
  <Application>Microsoft Office PowerPoint</Application>
  <PresentationFormat>Apresentação na tela (4:3)</PresentationFormat>
  <Paragraphs>205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Colocação Pronominal</vt:lpstr>
      <vt:lpstr>Colocação Pronominal</vt:lpstr>
      <vt:lpstr>Colocação Pronominal</vt:lpstr>
      <vt:lpstr>Colocação Pronominal</vt:lpstr>
      <vt:lpstr>Colocação Pronominal</vt:lpstr>
      <vt:lpstr>Colocação Pronominal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Colocação Pronominal - Regras</vt:lpstr>
      <vt:lpstr>Casos Facultativos</vt:lpstr>
      <vt:lpstr>Testando os Conhecimentos</vt:lpstr>
      <vt:lpstr>Testando os Conhecimentos</vt:lpstr>
      <vt:lpstr>Testando os Conhecimentos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Gestao03</cp:lastModifiedBy>
  <cp:revision>83</cp:revision>
  <dcterms:created xsi:type="dcterms:W3CDTF">2017-07-25T12:59:05Z</dcterms:created>
  <dcterms:modified xsi:type="dcterms:W3CDTF">2019-10-07T14:39:55Z</dcterms:modified>
</cp:coreProperties>
</file>