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26" r:id="rId4"/>
    <p:sldId id="327" r:id="rId5"/>
    <p:sldId id="324" r:id="rId6"/>
    <p:sldId id="325" r:id="rId7"/>
    <p:sldId id="258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35" r:id="rId16"/>
    <p:sldId id="336" r:id="rId17"/>
    <p:sldId id="309" r:id="rId18"/>
    <p:sldId id="310" r:id="rId19"/>
    <p:sldId id="311" r:id="rId20"/>
    <p:sldId id="337" r:id="rId21"/>
    <p:sldId id="338" r:id="rId22"/>
    <p:sldId id="259" r:id="rId23"/>
    <p:sldId id="315" r:id="rId24"/>
    <p:sldId id="316" r:id="rId25"/>
    <p:sldId id="328" r:id="rId26"/>
    <p:sldId id="333" r:id="rId27"/>
    <p:sldId id="330" r:id="rId28"/>
    <p:sldId id="334" r:id="rId29"/>
    <p:sldId id="329" r:id="rId30"/>
    <p:sldId id="318" r:id="rId31"/>
    <p:sldId id="319" r:id="rId32"/>
    <p:sldId id="320" r:id="rId33"/>
    <p:sldId id="322" r:id="rId34"/>
    <p:sldId id="321" r:id="rId35"/>
    <p:sldId id="331" r:id="rId36"/>
    <p:sldId id="323" r:id="rId37"/>
    <p:sldId id="332" r:id="rId3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07/10/2019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9125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07/10/2019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68180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07/10/2019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81793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07/10/2019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9809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07/10/2019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2811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07/10/2019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7508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07/10/2019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4684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07/10/2019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2873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07/10/2019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0635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07/10/2019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4345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07/10/2019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9032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61E51-C0E0-42E9-B20D-8643D409A4BF}" type="datetimeFigureOut">
              <a:rPr lang="pt-BR" smtClean="0"/>
              <a:pPr/>
              <a:t>07/10/2019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3880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Colocação Pronominal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628800"/>
            <a:ext cx="8932034" cy="5069160"/>
          </a:xfrm>
        </p:spPr>
        <p:txBody>
          <a:bodyPr/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efinição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o estudo da colocação dos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pronomes oblíquos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átonos (me, te, se, o, a, lhe, nos, vos, os, as,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lhes,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no, na)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relação ao verbo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pronomes átonos podem ocupar 3 posições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2" descr="C:\Users\Usuário\JEC\Pictures\Educandário\Imagens para aulas\pronomes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57550" y="4869160"/>
            <a:ext cx="26289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005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Colocação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Pronominal - Regras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Pronomes interrogativos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que, quem, qual, quando, quanto.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Quem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interpelou.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Quando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viu partir?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6146" name="Picture 2" descr="C:\Users\Usuário\JEC\Pictures\Educandário\Imagens para aulas\do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365104"/>
            <a:ext cx="4361457" cy="2271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7218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Colocação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Pronominal - Regras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Pronomes demonstrativos (existe divergência)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esse(a), este(a), aquele(a), aquilo, isto, isso.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Isso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chamou a atenção.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Aquele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chama sempre que precisa de algo.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7170" name="Picture 2" descr="C:\Users\Usuário\JEC\Pictures\Educandário\Imagens para aulas\pronomes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581128"/>
            <a:ext cx="1948847" cy="2046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8188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Colocação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Pronominal - Regras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Advérbios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sempre, nunca, sim, talvez, hoje, já, só, somente, apenas, ainda, também, etc.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Sempre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vejo por aqui.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Diariamente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ofendem.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Hoje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perdi no Centro.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7170" name="Picture 2" descr="C:\Users\Usuário\JEC\Pictures\Educandário\Imagens para aulas\pronomes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509120"/>
            <a:ext cx="2095120" cy="220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6893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Colocação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Pronominal - Regras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Conjunções Subordinativas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se, para, porque, que, como, quando, assim que, à medida que, já que, embora, consoante, etc.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Se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vir hoje, informe-o disso.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Se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encontrar, mande-lhe lembranças.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8194" name="Picture 2" descr="C:\Users\Usuário\JEC\Pictures\Educandário\Imagens para aulas\pronomes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782429"/>
            <a:ext cx="3593854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7784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Colocação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Pronominal - Regras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frases exclamativas ou que exprimem desejo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Deus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lhe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pague em dobro!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Como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queria longe daqui!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9218" name="Picture 2" descr="C:\Users\Usuário\JEC\Pictures\Educandário\Imagens para aulas\hom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520432"/>
            <a:ext cx="2338561" cy="2148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4381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Colocação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Pronominal - Regras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 a preposição “em” e o verbo no gerúndio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plantando tudo dá.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9872" y="3645024"/>
            <a:ext cx="2880320" cy="29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6056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Colocação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Pronominal - Regras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 formas verbais proparoxítonas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Nós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lhes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desobedecíamos sempre.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Nós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lhe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amávamos desesperadamente.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44130" y="3933056"/>
            <a:ext cx="2655739" cy="2655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1307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Colocação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Pronominal - Regras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Casos Obrigatórios 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Mesóclise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Futuro do Presente do Indicativo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Realizar-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-á um grande evento amanhã.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-emos um beijo no rosto.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Falar-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lhe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-ei tudo hoje.</a:t>
            </a:r>
            <a:endParaRPr lang="pt-BR" dirty="0"/>
          </a:p>
        </p:txBody>
      </p:sp>
      <p:pic>
        <p:nvPicPr>
          <p:cNvPr id="1026" name="Picture 2" descr="C:\Users\Usuário\JEC\Pictures\Educandário\Imagens para aulas\pronomes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5301208"/>
            <a:ext cx="1555428" cy="1245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1464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Colocação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Pronominal - Regras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Futuro do Pretérito do Indicativo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fosse o meu trabalho, acompanhá-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-ia nesta viagem.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Procurar-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-iam caso precisassem de ajuda.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Pentear-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-ia com paciência.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1026" name="Picture 2" descr="C:\Users\Usuário\JEC\Pictures\Educandário\Imagens para aulas\pronomes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27364" y="5085184"/>
            <a:ext cx="2094951" cy="1533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7458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Colocação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Pronominal - Regras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Casos Obrigatórios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Ênclise: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a regra geral: quando não houver palavra</a:t>
            </a:r>
          </a:p>
          <a:p>
            <a:pPr marL="0" indent="0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atrativa ou verbo no futuro, usa-se a ênclise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Traga-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por favor, um café!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Precisa-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novos vendedores.</a:t>
            </a:r>
            <a:endParaRPr lang="pt-BR" dirty="0"/>
          </a:p>
        </p:txBody>
      </p:sp>
      <p:pic>
        <p:nvPicPr>
          <p:cNvPr id="2050" name="Picture 2" descr="C:\Users\Usuário\JEC\Pictures\Educandário\Imagens para aulas\wc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5184001"/>
            <a:ext cx="1472952" cy="1605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6750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Colocação Pronominal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84784"/>
            <a:ext cx="8932034" cy="5213176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Próclise: antes do verbo: Não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perturbe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Mesóclise: no meio do verbo: Far-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-ia o trabalho.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Ênclise: depois do verbo: Passe-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açúcar.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2" descr="C:\Users\Usuário\JEC\Pictures\Educandário\Imagens para aulas\pronomes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653136"/>
            <a:ext cx="6009726" cy="2055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1075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Colocação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Pronominal - Regras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Casos Obrigatórios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Ênclise: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Início de oração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Vou-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embora daqui!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Pausa antes do verbo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Se eu ganho na loteria, mudo-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hoje mesmo.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Imperativo afirmativo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Silenciem-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todos!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Infinitivo não flexionado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Machucar-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não era minha intenção.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49104" y="5517232"/>
            <a:ext cx="2245791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2299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Casos Facultativos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514350" indent="-514350" algn="just">
              <a:buAutoNum type="arabicParenR"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Sujeito explícito com núcleo pronominal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Ele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retirou./ Ele retirou-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Sujeito explícito com núcleo substantivo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 numeral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Camila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ama./ Camila ama-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Os três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amam./ Os três amam-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31840" y="5026868"/>
            <a:ext cx="2676525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9264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Testando os Conhecimentos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:\Users\Usuário\JEC\Pictures\Educandário\Imagens para aulas\pronomes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48880"/>
            <a:ext cx="8229600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2024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Testando os Conhecimentos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7170" name="Picture 2" descr="C:\Users\Usuário\JEC\Pictures\Educandário\Imagens para aulas\pronomes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3998" y="2204865"/>
            <a:ext cx="8222802" cy="3556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0293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Testando os Conhecimentos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8194" name="Picture 2" descr="C:\Users\Usuário\JEC\Pictures\Educandário\Imagens para aulas\pronomes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4591" y="1700808"/>
            <a:ext cx="8192462" cy="4809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8480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256584"/>
          </a:xfrm>
        </p:spPr>
        <p:txBody>
          <a:bodyPr>
            <a:normAutofit fontScale="92500" lnSpcReduction="10000"/>
          </a:bodyPr>
          <a:lstStyle/>
          <a:p>
            <a:pPr marL="0" indent="0" algn="just" fontAlgn="base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Substitua os termos destacados pelos pronomes oblíquos correspondentes: o(s), a(s), no(s), na(s),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(s),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Ela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compõe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poemas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Ele vai fazer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pesquisa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Eles ouvem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rádio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Respeite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professores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Maria fechou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porta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Ela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quis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troco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Ele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fez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exercícios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 vai pagar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Abra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janela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Maria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propõe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nova reforma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60015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256584"/>
          </a:xfrm>
        </p:spPr>
        <p:txBody>
          <a:bodyPr>
            <a:normAutofit fontScale="92500" lnSpcReduction="10000"/>
          </a:bodyPr>
          <a:lstStyle/>
          <a:p>
            <a:pPr marL="0" indent="0" algn="just" fontAlgn="base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Substitua os termos destacados pelos pronomes oblíquos correspondentes: o(s), a(s), no(s), na(s),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(s),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Ela compõe-nos. </a:t>
            </a: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Ele vai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fazê-la.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Eles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ouvem-no. </a:t>
            </a: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Respeite-os. </a:t>
            </a: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Maria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fechou-a. </a:t>
            </a: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Ela qui-lo. </a:t>
            </a: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Ele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fê-los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 vai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pagá-lo. </a:t>
            </a: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Abra-a.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Maria propõe-na.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815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256584"/>
          </a:xfr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Substitua os termos destacados pelos pronomes oblíquos correspondentes: o(s), a(s), no(s), na(s),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(s),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Encontraram 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corpo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na estufa. 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Arrancara do peito 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cruz de ametistas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disposição das plantas não permite 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esconderijo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Quero encontrar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carteira perdida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Preciso perder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esse vício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tarefa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logo depois do almoço. </a:t>
            </a:r>
          </a:p>
        </p:txBody>
      </p:sp>
    </p:spTree>
    <p:extLst>
      <p:ext uri="{BB962C8B-B14F-4D97-AF65-F5344CB8AC3E}">
        <p14:creationId xmlns:p14="http://schemas.microsoft.com/office/powerpoint/2010/main" xmlns="" val="40668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256584"/>
          </a:xfr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Substitua os termos destacados pelos pronomes oblíquos correspondentes: o(s), a(s), no(s), na(s),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(s),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Encontraram-no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na estufa. 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l) Arrancara-a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peito.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disposição das plantas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o permite.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Quero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encontrá-la. </a:t>
            </a: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Preciso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perdê-lo. </a:t>
            </a: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Fi-la logo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depois do almoço. </a:t>
            </a:r>
          </a:p>
        </p:txBody>
      </p:sp>
    </p:spTree>
    <p:extLst>
      <p:ext uri="{BB962C8B-B14F-4D97-AF65-F5344CB8AC3E}">
        <p14:creationId xmlns:p14="http://schemas.microsoft.com/office/powerpoint/2010/main" xmlns="" val="107552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069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(U.E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Maringá) O oblíquo O coloca-se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proclítico</a:t>
            </a: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(antes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nos períodos abaixo, exceto em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Deus ___ livre ___ de um tropeço na prova!</a:t>
            </a:r>
            <a:endParaRPr lang="pt-B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___ achou ___ ontem.</a:t>
            </a:r>
            <a:endParaRPr lang="pt-B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quis o rapaz aqui, ___ mandei ___ embora</a:t>
            </a:r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Talvez ___ encontre ___ na outra sala.</a:t>
            </a:r>
          </a:p>
        </p:txBody>
      </p:sp>
    </p:spTree>
    <p:extLst>
      <p:ext uri="{BB962C8B-B14F-4D97-AF65-F5344CB8AC3E}">
        <p14:creationId xmlns:p14="http://schemas.microsoft.com/office/powerpoint/2010/main" xmlns="" val="248310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Colocação Pronominal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84784"/>
            <a:ext cx="8932034" cy="5213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que os pronomes oblíquos são importantes?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arenR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evitar a repetição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palavras no texto: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Comprei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carro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ontem. Depois, lavei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carro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Depois, levei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carro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garagem. 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Comprei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carro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ontem. Depois,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lavei-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Depois,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levei-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garagem. </a:t>
            </a:r>
          </a:p>
        </p:txBody>
      </p:sp>
    </p:spTree>
    <p:extLst>
      <p:ext uri="{BB962C8B-B14F-4D97-AF65-F5344CB8AC3E}">
        <p14:creationId xmlns:p14="http://schemas.microsoft.com/office/powerpoint/2010/main" xmlns="" val="356548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069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(Santa Casa) Há um erro de colocação pronominal em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 algn="just">
              <a:buAutoNum type="alphaUcParenR"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Sempre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quis como namorada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AutoNum type="alphaUcParenR"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soldados não lhe obedeceram às ordens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AutoNum type="alphaUcParenR"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odos me disseram o mesmo.</a:t>
            </a:r>
            <a:endParaRPr lang="pt-B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Recusei a ideia que apresentaram-me</a:t>
            </a:r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81597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UFSM-RS)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(...) Qual das frases abaixo está em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desacordo com a norma culta?</a:t>
            </a:r>
          </a:p>
          <a:p>
            <a:pPr marL="0" indent="0"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Quero que me aqueça neste inverno.</a:t>
            </a:r>
          </a:p>
          <a:p>
            <a:pPr marL="0" indent="0"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É preciso que me aqueça neste inverno.</a:t>
            </a:r>
          </a:p>
          <a:p>
            <a:pPr marL="0" indent="0"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Quando me aquecerá neste inverno?</a:t>
            </a:r>
          </a:p>
          <a:p>
            <a:pPr marL="0" indent="0"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Aquecer-me-á no inverno?</a:t>
            </a:r>
          </a:p>
          <a:p>
            <a:pPr marL="0" indent="0"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Não aqueça-me neste inverno</a:t>
            </a:r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3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589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0691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a alternativa que apresenta um erro de colocação pronominal:</a:t>
            </a:r>
          </a:p>
          <a:p>
            <a:pPr marL="0" indent="0" algn="just"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Alguns alunos fizeram a lição, outros se fizeram de desentendidos.</a:t>
            </a:r>
          </a:p>
          <a:p>
            <a:pPr marL="0" indent="0" algn="just"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Contar-lhe-emos toda a verdade sobre o assunto.</a:t>
            </a:r>
          </a:p>
          <a:p>
            <a:pPr marL="0" indent="0" algn="just"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Me perdi porque anotei seu endereço de maneira errada</a:t>
            </a:r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just"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Por favor, peça-lhe que venha ao meu escritório.</a:t>
            </a:r>
          </a:p>
          <a:p>
            <a:pPr marL="0" indent="0" algn="just"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Nunca se queixou dos problemas, era resignado e otimista.</a:t>
            </a:r>
            <a:endParaRPr lang="pt-BR" sz="3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925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0691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(Fund. Carlos Chagas) 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-------- as provas, ----------imediatamente.</a:t>
            </a:r>
          </a:p>
          <a:p>
            <a:pPr marL="0" indent="0"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 lhes entregarem – </a:t>
            </a:r>
            <a:r>
              <a:rPr lang="pt-BR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corrijam-as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-- lhes entregarem –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corrijam.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entregarem-lhes –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corrijam-as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entregarem-lhes – as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corrijam.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– lhes entregarem –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corrijam-nas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290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0691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Corrija as orações com erro de colocação pronominal:</a:t>
            </a:r>
          </a:p>
          <a:p>
            <a:pPr marL="0" indent="0" algn="just">
              <a:buNone/>
            </a:pPr>
            <a:r>
              <a:rPr lang="pt-BR" sz="3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aproxime-se do local. Perigo constante!</a:t>
            </a:r>
            <a:endParaRPr lang="pt-BR" sz="3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O dono da loja nos recebeu carinhosamente.</a:t>
            </a:r>
          </a:p>
          <a:p>
            <a:pPr marL="0" indent="0" algn="just">
              <a:buNone/>
            </a:pPr>
            <a:r>
              <a:rPr lang="pt-BR" sz="3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 Que Deus proteja-o, meu filho!</a:t>
            </a: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Se olhou no espelho por muito tempo.</a:t>
            </a:r>
          </a:p>
          <a:p>
            <a:pPr marL="0" indent="0" algn="just">
              <a:buNone/>
            </a:pPr>
            <a:r>
              <a:rPr lang="pt-BR" sz="3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E) Os policiais o entregaram todo machucado.</a:t>
            </a: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Faria-se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trabalho se possível.</a:t>
            </a:r>
          </a:p>
          <a:p>
            <a:pPr marL="0" indent="0" algn="just">
              <a:buNone/>
            </a:pPr>
            <a:r>
              <a:rPr lang="pt-BR" sz="3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G) O juiz </a:t>
            </a:r>
            <a:r>
              <a:rPr lang="pt-BR" sz="3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concederá-lhe</a:t>
            </a:r>
            <a:r>
              <a:rPr lang="pt-BR" sz="3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novo prazo.</a:t>
            </a:r>
          </a:p>
          <a:p>
            <a:pPr marL="0" indent="0" algn="just">
              <a:buNone/>
            </a:pPr>
            <a:endParaRPr lang="pt-BR" sz="3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284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0691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Rapidamente atendem-nos se formos simpáticos.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 chamei há horas.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Quanto mais o critica, menos ele trabalha.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Quantos disseram-te a mesma coisa?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Queria lhe dizer que não posso ir à reunião de amanhã.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Ninguém vai te ouvir.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elogiando-lhe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seu comportamento.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O) Isto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traz-me boas recordações.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Quem me dera!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Acordem-me quando chegarem.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Chegou à casa e se trancou no quarto.</a:t>
            </a:r>
            <a:endParaRPr lang="pt-BR" sz="3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663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0691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Correção:</a:t>
            </a:r>
          </a:p>
          <a:p>
            <a:pPr marL="0" indent="0" algn="just">
              <a:buNone/>
            </a:pPr>
            <a:r>
              <a:rPr lang="pt-BR" sz="3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se aproxime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local. Perigo constante!</a:t>
            </a:r>
            <a:endParaRPr lang="pt-BR" sz="3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O dono da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loja os recebeu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carinhosamente.</a:t>
            </a:r>
          </a:p>
          <a:p>
            <a:pPr marL="0" indent="0" algn="just">
              <a:buNone/>
            </a:pPr>
            <a:r>
              <a:rPr lang="pt-BR" sz="3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 Que Deus o proteja, meu filho!</a:t>
            </a: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Olhou-se no espelho por muito tempo.</a:t>
            </a:r>
          </a:p>
          <a:p>
            <a:pPr marL="0" indent="0" algn="just">
              <a:buNone/>
            </a:pPr>
            <a:r>
              <a:rPr lang="pt-BR" sz="3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E) Os policiais entregaram-no todo machucado.</a:t>
            </a: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Far-se-ia o trabalho se possível.</a:t>
            </a:r>
          </a:p>
          <a:p>
            <a:pPr marL="0" indent="0" algn="just">
              <a:buNone/>
            </a:pPr>
            <a:r>
              <a:rPr lang="pt-BR" sz="3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G) O juiz conceder-lhe-á novo prazo.</a:t>
            </a:r>
          </a:p>
          <a:p>
            <a:pPr marL="0" indent="0" algn="just">
              <a:buNone/>
            </a:pPr>
            <a:endParaRPr lang="pt-BR" sz="3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110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0691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Rapidamente nos atendem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formos simpáticos.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Chamei-te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há horas.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Quanto mais o critica, menos ele trabalha.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K) Quantos te disseram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mesma coisa?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Queria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dizer-lhe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não posso ir à reunião de amanhã.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M) Ninguém te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ouvir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elogiando-lhe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seu comportamento.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O) Isto me traz boas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recordações.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Quem me dera!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Acordem-me quando chegarem.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Chegou à casa 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trancou-se no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quarto.</a:t>
            </a:r>
            <a:endParaRPr lang="pt-BR" sz="3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00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Colocação Pronominal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84784"/>
            <a:ext cx="8932034" cy="5213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que os pronomes oblíquos são importantes?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Para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evitar o uso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equivocado de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ele(s)/ela(s)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complemento verbais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Errado: Comprei ela. Venderam ele. Vou alugar eles.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Correto: Comprei-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Venderam-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Vou alugá-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959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Colocação Pronominal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84784"/>
            <a:ext cx="8932034" cy="5213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pronomes oblíquos mais usados são: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o(s), a(s), 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(s), 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(s), no(s), na(s)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Veja quando usá-los: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Verbos terminados em 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r, s, z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(s) e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(s).</a:t>
            </a:r>
          </a:p>
          <a:p>
            <a:pPr marL="514350" indent="-514350">
              <a:buAutoNum type="alphaLcParenR"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Vou vende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casa. &gt; Vou vendê-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tarefa. &gt; Fi-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343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Colocação Pronominal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84784"/>
            <a:ext cx="8932034" cy="5213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Verbos terminados em 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m, </a:t>
            </a:r>
            <a:r>
              <a:rPr lang="pt-B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õe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ão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o(s) e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a(s).</a:t>
            </a:r>
          </a:p>
          <a:p>
            <a:pPr marL="514350" indent="-514350">
              <a:buAutoNum type="alphaLcParenR"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Virara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barco. &gt; Viraram-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Fizera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tarefa. &gt; Fizeram-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Para as demais terminações, usa-se: o(s) e a(s).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Comprei um carro. &gt; Comprei-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Perdi a carteira.&gt; Perdi-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340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Colocação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Pronominal - Regras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5213176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Casos Obrigatórios de Próclise: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Palavras negativas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não, nunca e jamais.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Não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condene.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Nunca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perdoarei.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3" name="Picture 2" descr="C:\Users\Usuário\JEC\Pictures\Educandário\Imagens para aulas\nã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836485"/>
            <a:ext cx="3899981" cy="190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6345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Colocação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Pronominal - Regras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/>
          <a:lstStyle/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Pronomes relativos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que.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 homem que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ajudou é meu cunhado.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A razão que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lhe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expus é a mesma de ontem.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098" name="Picture 2" descr="C:\Users\Usuário\JEC\Pictures\Educandário\Imagens para aulas\pronomes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293096"/>
            <a:ext cx="3096344" cy="2331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029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Colocação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Pronominal - Regras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Pronomes indefinidos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tudo, nada, ninguém, alguém, poucos, todos, qualquer, outro, outrem.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Ninguém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ajudou.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Alguém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fará esse favor?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5122" name="Picture 2" descr="C:\Users\Usuário\JEC\Pictures\Educandário\Imagens para aulas\pronomes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221088"/>
            <a:ext cx="3268761" cy="238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3382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1421</Words>
  <Application>Microsoft Office PowerPoint</Application>
  <PresentationFormat>Apresentação na tela (4:3)</PresentationFormat>
  <Paragraphs>205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38" baseType="lpstr">
      <vt:lpstr>Tema do Office</vt:lpstr>
      <vt:lpstr>Colocação Pronominal</vt:lpstr>
      <vt:lpstr>Colocação Pronominal</vt:lpstr>
      <vt:lpstr>Colocação Pronominal</vt:lpstr>
      <vt:lpstr>Colocação Pronominal</vt:lpstr>
      <vt:lpstr>Colocação Pronominal</vt:lpstr>
      <vt:lpstr>Colocação Pronominal</vt:lpstr>
      <vt:lpstr>Colocação Pronominal - Regras</vt:lpstr>
      <vt:lpstr>Colocação Pronominal - Regras</vt:lpstr>
      <vt:lpstr>Colocação Pronominal - Regras</vt:lpstr>
      <vt:lpstr>Colocação Pronominal - Regras</vt:lpstr>
      <vt:lpstr>Colocação Pronominal - Regras</vt:lpstr>
      <vt:lpstr>Colocação Pronominal - Regras</vt:lpstr>
      <vt:lpstr>Colocação Pronominal - Regras</vt:lpstr>
      <vt:lpstr>Colocação Pronominal - Regras</vt:lpstr>
      <vt:lpstr>Colocação Pronominal - Regras</vt:lpstr>
      <vt:lpstr>Colocação Pronominal - Regras</vt:lpstr>
      <vt:lpstr>Colocação Pronominal - Regras</vt:lpstr>
      <vt:lpstr>Colocação Pronominal - Regras</vt:lpstr>
      <vt:lpstr>Colocação Pronominal - Regras</vt:lpstr>
      <vt:lpstr>Colocação Pronominal - Regras</vt:lpstr>
      <vt:lpstr>Casos Facultativos</vt:lpstr>
      <vt:lpstr>Testando os Conhecimentos</vt:lpstr>
      <vt:lpstr>Testando os Conhecimentos</vt:lpstr>
      <vt:lpstr>Testando os Conhecimentos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Acentuação</dc:title>
  <dc:creator>Usuário</dc:creator>
  <cp:lastModifiedBy>Gestao03</cp:lastModifiedBy>
  <cp:revision>83</cp:revision>
  <dcterms:created xsi:type="dcterms:W3CDTF">2017-07-25T12:59:05Z</dcterms:created>
  <dcterms:modified xsi:type="dcterms:W3CDTF">2019-10-07T14:39:55Z</dcterms:modified>
</cp:coreProperties>
</file>