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7" r:id="rId2"/>
    <p:sldId id="326" r:id="rId3"/>
    <p:sldId id="327" r:id="rId4"/>
    <p:sldId id="328" r:id="rId5"/>
    <p:sldId id="329" r:id="rId6"/>
    <p:sldId id="330" r:id="rId7"/>
    <p:sldId id="331" r:id="rId8"/>
    <p:sldId id="332" r:id="rId9"/>
    <p:sldId id="325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F9DA74-560A-46BD-A781-6EF6FE998544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F9DA74-560A-46BD-A781-6EF6FE998544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08F9DA74-560A-46BD-A781-6EF6FE998544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hyperlink" Target="https://www.youtube.com/watch?v=clKnAG2Ygyw&amp;t=12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412776"/>
            <a:ext cx="8712968" cy="5184575"/>
          </a:xfrm>
        </p:spPr>
        <p:txBody>
          <a:bodyPr/>
          <a:lstStyle/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João Cabral de Melo Neto (1920/1999)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é o poeta mais importante da Terceira Geração Modernista.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JOÃO CABRAL DE MELO NETO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429000"/>
            <a:ext cx="6103591" cy="2649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89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412776"/>
            <a:ext cx="8712968" cy="5184575"/>
          </a:xfrm>
        </p:spPr>
        <p:txBody>
          <a:bodyPr/>
          <a:lstStyle/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Principais obras:</a:t>
            </a:r>
          </a:p>
          <a:p>
            <a:pPr marL="4572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Pedra do Sono (1942);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engenheiro (1945);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cão sem plumas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(1950);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Mort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e Vida Severina (1955);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educação pela pedra (1966).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JOÃO CABRAL DE MELO NETO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988840"/>
            <a:ext cx="2302743" cy="421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28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412776"/>
            <a:ext cx="8712968" cy="5184575"/>
          </a:xfrm>
        </p:spPr>
        <p:txBody>
          <a:bodyPr/>
          <a:lstStyle/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Características da obra: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Poesia substantiva, com poucas adjetivações;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Objetividade (economia de linguagem);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Precisão vocabular;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Preocupação com a realidade;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Reflexão permanente com a criação artística;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Linguagem objeto: aquela que, pela própria construção, procura sugerir o assunto retratado.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JOÃO CABRAL DE MELO NETO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5498072"/>
            <a:ext cx="2857500" cy="108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25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412776"/>
            <a:ext cx="8712968" cy="5184575"/>
          </a:xfrm>
        </p:spPr>
        <p:txBody>
          <a:bodyPr/>
          <a:lstStyle/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Características da obra: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Pioneiro em estabelecer um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corte profundo entre a poesia romântica e a moderna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Para ele, a poesia não é fruto da inspiração nem de estados emocionais. Ela resulta de um trabalho racional, árduo e prolongado.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JOÃO CABRAL DE MELO NETO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221088"/>
            <a:ext cx="3364704" cy="2349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29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412776"/>
            <a:ext cx="8712968" cy="5184575"/>
          </a:xfrm>
        </p:spPr>
        <p:txBody>
          <a:bodyPr/>
          <a:lstStyle/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Morte e Vida Severina: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Trata-se de um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 de Natal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que, seguindo 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tradição medieval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faz uso da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redondilha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maior (7 sílabas poéticas), do ritmo e da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musicalidade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JOÃO CABRAL DE MELO NETO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702593"/>
            <a:ext cx="3829116" cy="2868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78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412776"/>
            <a:ext cx="8712968" cy="5184575"/>
          </a:xfrm>
        </p:spPr>
        <p:txBody>
          <a:bodyPr/>
          <a:lstStyle/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Morte e Vida Severina: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Severino, um lavrador do sertão de Pernambuco, foge da seca e da miséria, partindo em busca de trabalho em Recife. Enquanto trilha o leito seco do rio Capibaribe, encontra a fome, a miséria e a morte de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severinos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como ele.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JOÃO CABRAL DE MELO NETO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213075"/>
            <a:ext cx="4257636" cy="238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82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412776"/>
            <a:ext cx="8712968" cy="5184575"/>
          </a:xfrm>
        </p:spPr>
        <p:txBody>
          <a:bodyPr/>
          <a:lstStyle/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Morte e Vida Severina: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Chegando à cidade, ele só encontra novamente miséria, morte e desesperança. Desolado, ele pensa em suicídio, mas uma conversa com Seu José, mestre carpina, restitui a sua esperança. Como sinal de renovação, ele assiste ao nascimento do filho do mestre.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JOÃO CABRAL DE MELO NETO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221088"/>
            <a:ext cx="3940327" cy="2158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4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412776"/>
            <a:ext cx="8712968" cy="5184575"/>
          </a:xfrm>
        </p:spPr>
        <p:txBody>
          <a:bodyPr/>
          <a:lstStyle/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Morte e Vida Severina: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JOÃO CABRAL DE MELO NETO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639" y="4439636"/>
            <a:ext cx="4222965" cy="2079239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252" y="2308474"/>
            <a:ext cx="3923212" cy="198879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619" y="4439636"/>
            <a:ext cx="3893845" cy="2079239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639" y="2308474"/>
            <a:ext cx="4222965" cy="1988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61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1" y="1412776"/>
            <a:ext cx="8712968" cy="5184575"/>
          </a:xfrm>
        </p:spPr>
        <p:txBody>
          <a:bodyPr>
            <a:normAutofit/>
          </a:bodyPr>
          <a:lstStyle/>
          <a:p>
            <a:pPr algn="just"/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Vídeos:</a:t>
            </a: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Mort</a:t>
            </a:r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e Vida Severina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www.youtube.com/watch?v=clKnAG2Ygyw&amp;t=12s</a:t>
            </a:r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alt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56263" cy="6480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JOÃO CABRAL DE MELO NETO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573016"/>
            <a:ext cx="5012386" cy="281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8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de">
  <a:themeElements>
    <a:clrScheme name="Grade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ade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ad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1159</TotalTime>
  <Words>349</Words>
  <Application>Microsoft Office PowerPoint</Application>
  <PresentationFormat>Apresentação na tela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Franklin Gothic Medium</vt:lpstr>
      <vt:lpstr>Times New Roman</vt:lpstr>
      <vt:lpstr>Wingdings</vt:lpstr>
      <vt:lpstr>Wingdings 2</vt:lpstr>
      <vt:lpstr>Grade</vt:lpstr>
      <vt:lpstr>JOÃO CABRAL DE MELO NETO</vt:lpstr>
      <vt:lpstr>JOÃO CABRAL DE MELO NETO</vt:lpstr>
      <vt:lpstr>JOÃO CABRAL DE MELO NETO</vt:lpstr>
      <vt:lpstr>JOÃO CABRAL DE MELO NETO</vt:lpstr>
      <vt:lpstr>JOÃO CABRAL DE MELO NETO</vt:lpstr>
      <vt:lpstr>JOÃO CABRAL DE MELO NETO</vt:lpstr>
      <vt:lpstr>JOÃO CABRAL DE MELO NETO</vt:lpstr>
      <vt:lpstr>JOÃO CABRAL DE MELO NETO</vt:lpstr>
      <vt:lpstr>JOÃO CABRAL DE MELO NETO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MONTEIRO LOBATO</dc:title>
  <dc:creator>Usuário</dc:creator>
  <cp:lastModifiedBy>ARTHUR VINÍCIUS FEITOSA FURTADO</cp:lastModifiedBy>
  <cp:revision>131</cp:revision>
  <dcterms:created xsi:type="dcterms:W3CDTF">2019-03-17T11:33:24Z</dcterms:created>
  <dcterms:modified xsi:type="dcterms:W3CDTF">2020-10-28T19:53:38Z</dcterms:modified>
</cp:coreProperties>
</file>