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38" r:id="rId2"/>
    <p:sldId id="340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50" r:id="rId12"/>
    <p:sldId id="349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29" autoAdjust="0"/>
  </p:normalViewPr>
  <p:slideViewPr>
    <p:cSldViewPr>
      <p:cViewPr varScale="1">
        <p:scale>
          <a:sx n="70" d="100"/>
          <a:sy n="70" d="100"/>
        </p:scale>
        <p:origin x="-1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09/11/2018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C5856-F7AF-4C67-BD0B-246E9C3985E5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09/11/2018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09/11/2018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09/11/2018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09/11/2018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09/11/2018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09/11/2018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09/11/2018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núcleo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um determinado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 sintático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 aparecer como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única palavra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desse termo ou como uma série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modificadores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lhe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estendem o sentido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Veja os exemplos: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compraram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flores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Núcleo                                 </a:t>
            </a:r>
            <a:r>
              <a:rPr lang="pt-B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Núcleo</a:t>
            </a: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Sujeito				      Objeto Direto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As três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românticas compraram todas as 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flores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vermelhas.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A.A.  A.A.    Núcleo            A.A.	       VTD	            A.A.  A.A.  Núcleo	  A.A. 	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69593" y="4924997"/>
            <a:ext cx="2004814" cy="112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0971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ADNOMIAL X PREDICATIVO DO OBJETO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Predicativo do objeto: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núcleo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também complementa o verbo.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faz parte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objeto.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Considerei o filme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&gt; Considerei-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excelente.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Luís deixou Ana triste. Luís deixou-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triste.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Substituir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palavra por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 oblíquo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(“o” ou “a”). Se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 o objeto não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pronome,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predicativo do objeto.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livro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4767" y="4581128"/>
            <a:ext cx="1474465" cy="136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3898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PONTUAÇÃO DO ADJUNTO ADNOMIAL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Nunca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aparece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está modificando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vírgulas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dois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países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vizinhos do México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estão em crise.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sugestão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comissão de imprensa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foi aceita por todos nós.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leitura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5633" y="4077072"/>
            <a:ext cx="27622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5721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Sublinhe os adjuntos adnominais nos períodos a seguir.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Chico conversava com seu gatinho ontem.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Minha mãe é compreensiva.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animais eram seus amigos.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Nossa classe fica no primeiro andar.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Com seu apoio, nossa vida melhorou muito.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Meus pais são exigentes.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Aquele cachorro late, este não.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Esta fruta é doce, porém aquela é azeda demais.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Este carro é mais veloz que aquele.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Nenhum aluno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conseguiu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dez.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Todo homem é mortal.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718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Sublinhe, no fragmento a seguir, os adjuntos adnominais.</a:t>
            </a:r>
          </a:p>
          <a:p>
            <a:pPr marL="0" indent="0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dois irmãos e o amigo são três garotos negros e pobres da periferia paulista. Sua história é contada em dois momentos cruciais no longa-metragem de estreia que chega hoje aos cinemas.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750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Veja os períodos a seguir e faça o que se pede:</a:t>
            </a:r>
          </a:p>
          <a:p>
            <a:pPr marL="0" indent="0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crianças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felizes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brincavam no pátio da escola.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crianças,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felizes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brincavam no pátio da escola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Os termos sublinhados exercem a mesma função sintática? Justifique.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Há uma diferença semântica entre os dois períodos. Explique essa diferença.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332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Veja o período a seguir: “O Professor falou com o aluno irritado”.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Sabendo que o enunciado é ambíguo, apresente os seus possíveis sentidos.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Quais funções sintáticas o termo “irritado” pode desempenhar?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874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Substitua os trechos destacados por um adjunto adnominal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Temos móveis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não têm utilidade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Um homem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sempre diz mentiras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não é digno de confiança.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Aquela candidata tinha uma letra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não se podia ler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O diretor perguntou pelas pessoas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não estavam presentes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trânsito está repleto de motoristas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não têm paciência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278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(UFSC) Observe os períodos abaixo e assinale a alternativa em que o</a:t>
            </a: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lhe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adjunto adnominal: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( ) “…anunciou-lhe: Filho, amanhã vais comigo.”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( ) O peixe cai-lhe na rede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( ) Ao traidor, não lhe perdoaremos jamais.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( ) Comuniquei-lhe o fato ontem pela manhã.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( ) Sim, alguém lhe propôs emprego.</a:t>
            </a:r>
            <a:endParaRPr lang="pt-B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039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(UFSE) Identifique a alternativa em que todos os termos destacados têm a função de adjunto adnominal.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funcionárias estavam absolutamente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impossibilitadas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reagir.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Traga-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até aqui, com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todas 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bagagens.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Belíssimas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gravuras foram vendidas por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Eles chegaram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muito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tarde e jantaram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sozinhos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( 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pareceres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técnicos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lhe foram plenamente favoráveis.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203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Analise as sentenças abaixo e marque com (A) a frase que possui um predicativo e com (B) a frase que apresenta um adjunto adnominal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Predicativo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Adjunto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adnominal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O garoto parecia assustado. (    )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O garoto assustado deixou o colégio. (   )  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Márcia continua aflita. (   )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Os alunos aflitos terminaram o simulado. (   )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O filho assustado abraçou a mãe. (    )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203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Dez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funcionários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corruptos foram presos.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A.A. 	   Núcleo		 A.A.	         V.I.</a:t>
            </a:r>
          </a:p>
          <a:p>
            <a:pPr marL="0" indent="0" algn="just">
              <a:buNone/>
            </a:pP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As minhas cinco últimas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promessas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ainda estão de pé.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A.A.    A.A.       A.A.         A.A.          Núcleo        	 V.L.       P.S.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16461" y="4293096"/>
            <a:ext cx="1711077" cy="171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6213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(U.E. Maringá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Brasil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jovem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está “curtindo”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vestibular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termos destacados no período acima são, respectivamente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(   ) adjunto adverbial e objeto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(   ) predicativo do sujeito e objeto direto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(    ) adjunto adnominal e complemento nominal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(    ) adjunto adnominal e objeto direto 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(     ) adjunto adverbial e predicativo do sujeito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928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Nas frases abaixo, classifique os termos grifados.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Quebrei o portão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velh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Julguei o seu ato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desonesto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Os professores consideraram a prova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difícil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– Os alunos resolveram uma questão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difícil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454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adjunto adnominal é justamente dar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informação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detalhe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característica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algum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núcleo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uma função sintática.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Esse termo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adnominal porque acompanha o nome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ou seja, o substantivo.</a:t>
            </a: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00437" y="355474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7686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Todas as funções sintáticas que têm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substantivos como núcleo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podem ter adjuntos adnominais.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Sujeito: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velha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senhora morreu.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Objeto: Maria comprará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carro.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Predicativo: Carlos estava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demônio ontem.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Agente da passiva: Dez gerentes foram selecionados pela gerência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estadual do banco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Complemento nominal: Eu apoiei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construção d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ponte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aço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95936" y="4934870"/>
            <a:ext cx="1768212" cy="117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4776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classes gramaticais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desempenham a função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adnominal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 as que normalmente funcionam como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determinante do substantivo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Artigo: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bebê nasceu saudável.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Numeral: Maria comprará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carros.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Pronome: Ele precisa da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nossa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ajuda.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Adjetivo: A menina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bonita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chegou.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Locução adjetiva: Comprei uma barra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chocolate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17305" y="4713478"/>
            <a:ext cx="1201861" cy="141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743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 especial de adjunto adnominal: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oblíquo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substituindo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 possessivo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Descobri o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segredo. &gt;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Descobri-</a:t>
            </a:r>
            <a:r>
              <a:rPr lang="pt-BR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segredo.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A.A.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A.A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Ela beijou o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rosto. &gt; Ela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beijou o rosto.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A.A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A.A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63888" y="4365104"/>
            <a:ext cx="1615238" cy="161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000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ADNOMIAL X PREDICATIVO DO SUJEITO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desempenha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duas funções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sintáticas: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predicativo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 o núcleo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uma função sintática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 parte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dessa função.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professor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severo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marcou uma prova.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meninos pularam a cerca.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dono da oficina tem um carro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quebrado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42308" y="4739711"/>
            <a:ext cx="2029767" cy="135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269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ADNOMIAL X PREDICATIVO DO SUJEITO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Predicativo do sujeito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 o sujeito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faz parte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dele. É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está sendo dada por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de ligação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professor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severo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Os meninos são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levados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carro do dono da oficina está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quebrado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51920" y="4005064"/>
            <a:ext cx="1914041" cy="203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1883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ADNOMIAL X PREDICATIVO DO OBJETO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881869"/>
            <a:ext cx="8579296" cy="529205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Um adjetivo também pode exercer a função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predicativo do objeto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Adjunto adnominal: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núcleo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imprimindo-lhe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 constante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 parte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objeto.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Vi um filme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&gt; Vi-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Levei um murro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rosto. &gt; Levei-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rosto.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Comeu um bolo delicioso. &gt; Comeu-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Substituir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 oblíquo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(“o” ou “a”). Se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 o objeto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inclusive o adjetivo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transformar-se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pronome,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770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2676</TotalTime>
  <Words>939</Words>
  <Application>Microsoft Office PowerPoint</Application>
  <PresentationFormat>Apresentação na tela (4:3)</PresentationFormat>
  <Paragraphs>207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Tema do Office</vt:lpstr>
      <vt:lpstr>ADJUNTO ADNOMIAL</vt:lpstr>
      <vt:lpstr>ADJUNTO ADNOMIAL</vt:lpstr>
      <vt:lpstr>ADJUNTO ADNOMIAL</vt:lpstr>
      <vt:lpstr>ADJUNTO ADNOMIAL</vt:lpstr>
      <vt:lpstr>ADJUNTO ADNOMIAL</vt:lpstr>
      <vt:lpstr>ADJUNTO ADNOMIAL</vt:lpstr>
      <vt:lpstr>ADJUNTO ADNOMIAL X PREDICATIVO DO SUJEITO</vt:lpstr>
      <vt:lpstr>ADJUNTO ADNOMIAL X PREDICATIVO DO SUJEITO</vt:lpstr>
      <vt:lpstr>ADJUNTO ADNOMIAL X PREDICATIVO DO OBJETO</vt:lpstr>
      <vt:lpstr>ADJUNTO ADNOMIAL X PREDICATIVO DO OBJETO</vt:lpstr>
      <vt:lpstr>PONTUAÇÃO DO ADJUNTO ADNOMIAL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Gestao03</cp:lastModifiedBy>
  <cp:revision>283</cp:revision>
  <dcterms:created xsi:type="dcterms:W3CDTF">2018-05-26T12:30:19Z</dcterms:created>
  <dcterms:modified xsi:type="dcterms:W3CDTF">2018-11-09T12:39:35Z</dcterms:modified>
</cp:coreProperties>
</file>