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07" r:id="rId2"/>
    <p:sldId id="309" r:id="rId3"/>
    <p:sldId id="293" r:id="rId4"/>
    <p:sldId id="308" r:id="rId5"/>
    <p:sldId id="295" r:id="rId6"/>
    <p:sldId id="310" r:id="rId7"/>
    <p:sldId id="311" r:id="rId8"/>
    <p:sldId id="303" r:id="rId9"/>
    <p:sldId id="304" r:id="rId10"/>
    <p:sldId id="276" r:id="rId11"/>
    <p:sldId id="277" r:id="rId12"/>
    <p:sldId id="278" r:id="rId13"/>
    <p:sldId id="279" r:id="rId14"/>
    <p:sldId id="299" r:id="rId15"/>
    <p:sldId id="280" r:id="rId16"/>
    <p:sldId id="281" r:id="rId17"/>
    <p:sldId id="282" r:id="rId18"/>
    <p:sldId id="283" r:id="rId19"/>
    <p:sldId id="284" r:id="rId20"/>
    <p:sldId id="285" r:id="rId21"/>
    <p:sldId id="300" r:id="rId22"/>
    <p:sldId id="302" r:id="rId23"/>
    <p:sldId id="306" r:id="rId24"/>
    <p:sldId id="312" r:id="rId25"/>
    <p:sldId id="313" r:id="rId26"/>
    <p:sldId id="314" r:id="rId27"/>
    <p:sldId id="315" r:id="rId28"/>
    <p:sldId id="316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a palavra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 duas orações ou duas palavras de mesma função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Pode 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ter sentido próprio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Eu 	quero 	  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   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ele     volte.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Or. Principal	Conjunção	    Or. Subordinada Substantiva </a:t>
            </a:r>
          </a:p>
          <a:p>
            <a:pPr marL="0" indent="0" algn="just">
              <a:buNone/>
            </a:pP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Objetiva Direta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Lúcia	        e          Ana     viajaram.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Conjunção    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/>
          <p:nvPr/>
        </p:nvCxnSpPr>
        <p:spPr>
          <a:xfrm>
            <a:off x="1403648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>
            <a:off x="2843808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4572000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1029519" y="48691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2123728" y="48691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3203848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7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enfrentou congestionamento no trânsito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perdeu o início da reunião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duas orações do período estão unidas pela conjunção “e”, que, nesse caso, além de indicar ideia de adição, também indica ideia 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condição.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oposição.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consequência.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adversidade.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comparação.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No período: "Da própria garganta saiu um grito de admiração, que Cirino acompanhou,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com menos entusiasmo", a palavra destacada expressa uma ideia 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explicação.  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concessão.     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comparação.       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modo.        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consequência.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alt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Assinale a alternativa que possa substituir, pela ordem, as partículas de transição dos períodos abaixo, sem alterar o significado delas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"Em (primeiro lugar), observemos o avô. (Igualmente), lancemos um olhar para a avó.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(Também) o pai deve ser observado. Todos são altos e morenos. (Consequentemente), a filha também será morena e alta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primeiramente, ademais, além disso, em suma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acima de tudo, também, analogamente, finalmente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primordialmente, similarmente, segundo, portanto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antes de mais nada, da mesma forma, por outro lado, por conseguinte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sem dúvida, intencionalmente, pelo contrário, com efeito.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t-BR" altLang="pt-BR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altLang="pt-BR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quadrinho do cartunista Quino, encontramos a conjunção </a:t>
            </a:r>
            <a:r>
              <a:rPr lang="pt-BR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mas, </a:t>
            </a: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pode ser classificada como</a:t>
            </a:r>
            <a:r>
              <a:rPr lang="pt-BR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Conjunção consecutiva.</a:t>
            </a:r>
          </a:p>
          <a:p>
            <a:pPr marL="0" indent="0">
              <a:buNone/>
            </a:pP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Conjunção aditiva.</a:t>
            </a:r>
          </a:p>
          <a:p>
            <a:pPr marL="0" indent="0">
              <a:buNone/>
            </a:pP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Conjunção adversativa.</a:t>
            </a:r>
          </a:p>
          <a:p>
            <a:pPr marL="0" indent="0">
              <a:buNone/>
            </a:pP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Conjunção alternativa.</a:t>
            </a:r>
          </a:p>
          <a:p>
            <a:pPr marL="0" indent="0">
              <a:buNone/>
            </a:pP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Conjunção conclusiva.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cartum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494" y="1628800"/>
            <a:ext cx="258871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67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alt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Enem-2014)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Universo: "As pessoas racistas devem procurar ajuda"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PAULO - Leila Lopes, de 25 anos, não é a primeira negra a receber a faixa de Miss Universo. A primazia coube 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Janelle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Penny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Commissiong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Trinidad e Tobago, vencedora do concurso em 1977. Depois dela vieram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Chelsi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Smith, dos Estados Unidos, em 1995; Wendy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Fitzwilliam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também de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Trindad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Tobago, em 1998, 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Mpule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Kwelagobe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Botswana, em 1999. Em 1986, a gaúcha Deise Nunes, que foi a primeira negra a se eleger Miss Brasil, ficou em sexto lugar na classificação geral. Ainda assim a estupidez humana faz com que, vez ou outra, surjam manifestações preconceituosas como a de um site brasileiro que, às vésperas da competição, e se valendo do anonimato de quem o criou, emitiu opiniões do tipo "Como alguém consegue achar uma preta bonita?" Após receber o título, a mulher mais linda do mundo - que tem o português como língua materna e também fala fluentemente o inglês - disse o que pensa de atitudes como essa e também sobre como sua conquista pode ajudar os necessitados de Angola e de outros países.</a:t>
            </a:r>
          </a:p>
          <a:p>
            <a:pPr marL="0" indent="0" algn="just">
              <a:buNone/>
            </a:pP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COSTA, D. Disponível em: http://oglobo.globo.com. Acesso em: 10 set 2011 (adaptado)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33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alt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uso da expressão “ainda assim” presente nesse texto tem como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finalidade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criticar o teor das informações fatuais até ali veiculadas.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questionar a validade das ideias apresentadas anteriormente.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comprovar a veracidade das informações expressas anteriormente.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introduzir argumentos que reforçam o que foi dito anteriormente.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enfatizar o contrassenso entre o que é dito antes e o que vem em seguida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Enem-2010) 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filhos de Anna eram bons, uma coisa verdadeira e sumarenta. Cresciam, tomavam banho, exigiam para si, malcriados, instantes cada vez mais completos. A estouros. O calor era forte no apartamento que estavam aos poucos pagando. Mas o vento batendo nas cortinas que ela mesma cortara lembrava-lhe que se quisesse podia parar e enxugar a testa, olhando o calmo horizonte. Como um lavrador. Ela plantara as sementes que tinha na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mão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não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outras, mas essas apenas.</a:t>
            </a:r>
          </a:p>
          <a:p>
            <a:pPr marL="0" indent="0" algn="just">
              <a:buNone/>
            </a:pPr>
            <a:r>
              <a:rPr lang="pt-B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LISPECTOR, C. </a:t>
            </a:r>
            <a:r>
              <a:rPr lang="pt-BR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Laços</a:t>
            </a:r>
            <a:r>
              <a:rPr lang="pt-B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família</a:t>
            </a:r>
            <a:r>
              <a:rPr lang="pt-B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Rio de Janeiro: Rocco, 1998.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autora emprega por duas vezes o conectivo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fragmento apresentado. Observando aspectos da organização, estruturação e funcionalidade dos elementos que articulam o texto, o conectivo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91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alt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buNone/>
            </a:pPr>
            <a:endParaRPr lang="pt-B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expressa o mesmo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conteúdo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 duas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situações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que aparece no texto.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quebra a fluidez do texto e prejudica a compreensão, se usado no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início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frase.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ocupa posição fixa, sendo inadequado seu uso na abertura da frase.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contém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uma ideia de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sequência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temporal que direciona a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conclusão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leitor.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assume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funções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discursivas distintas nos dois contextos de uso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Em: “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ouviam-se amplos bocejos, fortes como o marulhar das ondas…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 partícula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expressa uma ideia de: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comparação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causa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explicação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conclusão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proporção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DefaultOcx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HTMLOption1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HTMLOption2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HTMLOption3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HTMLOption4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965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(UEL-PR) Não gostava muito de novelas policiais; admirava, porém, a técnica de seus autores. Comece com: Admirava a técnica...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visto como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enquanto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conquanto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porquanto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à medida que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4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pode ser: coordenada e subordinada.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todo enunciado que tem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Acordei, levantei, comi, escovei os dentes e saí.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1             2           3                4                   5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Período: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a frase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constituída de uma ou mais orações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formando um todo, com sentido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completo. Pode ser: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(uma oração):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Chutei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bola.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(duas ou + orações):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Chutei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bola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quebrei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vidraça.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(Fuvest-SP) "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Podem acusar-me: estou com a consciência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tranquila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 Os dois pontos (:) do período acima poderiam ser substituídos por vírgula, explicitando-se o nexo entre as duas orações pela conjunção: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portanto.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como.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pois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embora.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4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alt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(Fuvest-SP) Nas frases abaixo, cada espaço pontilhado corresponde a uma conjunção retirada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"Porém já cinco sóis eram passados (....) dali nos partíramos."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(....) estivesse doente faltei à escola.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(...) haja maus nem por isso devemos descrer dos bons.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será aprovado (...) estude.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(...) chova sairei de casa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retiradas são, respectivamente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quando, embora, mesmo que, desde que, ainda que.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que, como, embora, desde que, ainda que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como, que, porque, ainda que, desde que.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que, ainda que, embora, como, logo que.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que, quando, embora, desde que, já que</a:t>
            </a: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42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Comentário à questão 10:</a:t>
            </a:r>
          </a:p>
          <a:p>
            <a:pPr algn="just"/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conjunção subordinativa temporal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conjunção subordinativa temporal corresponde a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depois que, logo que, antes que, assim que, depois que, sempre que</a:t>
            </a: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Convocados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fomos, dirigimo-nos à sala do diretor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Sempre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lhe conto uma história, ela adormece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8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Analise os pares de enunciados, conectando-os logo em seguida por meio de uma conjunção coordenada que se </a:t>
            </a:r>
            <a:r>
              <a:rPr lang="pt-BR" sz="8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adeque </a:t>
            </a:r>
            <a:r>
              <a:rPr lang="pt-BR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contexto.  </a:t>
            </a:r>
            <a:r>
              <a:rPr lang="pt-BR" sz="8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Depois, classifique as conjunções coordenativas.</a:t>
            </a:r>
          </a:p>
          <a:p>
            <a:pPr marL="0" indent="0">
              <a:buNone/>
            </a:pPr>
            <a:endParaRPr lang="pt-BR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São várias as injustiças sociais. Não podemos desistir de lutar por um mundo mais igualitário.</a:t>
            </a:r>
            <a:br>
              <a:rPr lang="pt-B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Suas escolhas farão toda diferença futuramente. Prossiga rumo à conquista de seus ideais.</a:t>
            </a:r>
            <a:br>
              <a:rPr lang="pt-B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Somente duas opções lhe restavam. Continuaria omitindo informações, ou revelaria todo segredo à família.</a:t>
            </a:r>
            <a:br>
              <a:rPr lang="pt-B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Não comparecemos à reunião. Estávamos aplicando testes aos futuros colaboradores.</a:t>
            </a:r>
            <a:br>
              <a:rPr lang="pt-B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Tente desculpar-se com seus amigos. Depois os convide para um programa agradável.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96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alt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Resposta: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São várias as injustiças sociais, contudo não podemos desistir de lutar por um mundo mais igualitário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Adversativa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Suas escolhas farão toda diferença futuramente, portanto prossiga rumo à conquista de seus ideais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Conclusiva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Somente duas opções lhe restavam: ou continuaria omitindo informações, ou revelaria todo o segredo à família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Não comparecemos à reunião, pois estávamos aplicando testes aos futuros colaboradores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Tente desculpar-se com seus amigos e depois os convide para um programa agradável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63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Diante das orações que seguem,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circule as conjunções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subordinadas, analisando, posteriormente, a relação de sentido que a elas se refere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“Meu amor me ensinou a ser simples como um largo de igreja”. (Oswald de Andrade)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“Naquele momento, como já disse, conservavam-se todos em silêncio”. (Graciliano Ramos).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Para que sejas bem sucedido, procure se aperfeiçoar sempre. 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Quando me faz elogios, sinto-me honrada.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A saudade aumenta, à medida que os dias vão passando. 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– Desde que respeite minhas opiniões, poderemos conversar.</a:t>
            </a:r>
          </a:p>
          <a:p>
            <a:pPr marL="0" indent="0">
              <a:buNone/>
            </a:pPr>
            <a:endParaRPr lang="pt-BR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2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Correção: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“Meu amor me ensinou a ser simples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largo de igreja”. (Oswald de Andrade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“Naquele momento,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já disse, conservavam-se todos em silêncio”. (Graciliano Ramos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Conformidade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sejas bem sucedido, procure se aperfeiçoar sempre. 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Finalidade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faz elogios, sinto-me honrada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A saudade aumenta,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medida que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dias vão passando. 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Proporção.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–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Desde que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respeite minhas opiniões, poderemos conversar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9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Grife e </a:t>
            </a:r>
            <a:r>
              <a:rPr lang="pt-BR" alt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lassifique as conjunções subordinativas abaixo: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Quantas vezes eu já disse que não quero mais animais nesta casa?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 tanto luar que eu pensei nos teus olhos antigos. 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todos sabem, a festa será amanhã.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Diante da porta, estacamos, olhando um para o outro, como se nos consultássemos.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não restassem trabalhadores na região, exigia-se de todos um esforço maior.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Logo que chegou a casa, foi direto ao seu quarto.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À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medida que ia repetindo a frase, tornava-se mais eloquente.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Duda estivesse comigo, eu não estaria bobeando. 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8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Resposta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Quantas vezes eu já disse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quero mais animais nesta casa?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Integrante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 tanto luar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 pensei nos teus olhos antigos. 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Consecutiva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todos sabem, a festa será amanhã.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Conformativa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Diante da porta, estacamos, olhando um para o outro,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nos consultássemos.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restassem trabalhadores na região, exigia-se de todos um esforço maior.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–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chegou a casa, foi direto ao seu quarto.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Temporal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medida que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 repetindo a frase, tornava-se mais eloquente.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Proporcional.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Duda estivesse comigo, eu não estaria bobeando.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Condicional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70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período pode ser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coordenação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subordinação. 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Coordenada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(independente sintaticamente, ou seja, não depende de uma outra para ter sentido):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acordou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foi trabalhar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Subordinada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(dependente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sintaticamente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seja, depende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uma outra para ter sentido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você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salvaria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dia.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Or. Principal 	Or. Subordinada Substantiva</a:t>
            </a: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Objetiva Direta</a:t>
            </a: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187624" y="45811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>
            <a:off x="2987824" y="458112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0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 coordenativa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relaciona orações coordenadas.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passou de ano (aditiva).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passou de ano (adversativa).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Pedro estudou	   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passará de ano (conclusiva).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bom aluno (explicativa).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Pedro estuda,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repete de ano (alternativa).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ave esquerda 2"/>
          <p:cNvSpPr/>
          <p:nvPr/>
        </p:nvSpPr>
        <p:spPr>
          <a:xfrm>
            <a:off x="2339752" y="2564904"/>
            <a:ext cx="288032" cy="2016223"/>
          </a:xfrm>
          <a:prstGeom prst="leftBrace">
            <a:avLst>
              <a:gd name="adj1" fmla="val 0"/>
              <a:gd name="adj2" fmla="val 585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7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coordenativas podem ser: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Aditivas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(soma): e, nem, mas também.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Adversativas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(oposição ou contraste): mas, porém, contudo, todavia, entretanto, senão, no entanto.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(exclusão): ou, ou ... ou, ora ... ora.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Conclusivas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(conclusão): logo, pois, portanto, por conseguinte, por isso, assim, de modo que.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(explicação ou motivo): pois, porque, portanto, que.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cão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006" y="4581128"/>
            <a:ext cx="1929442" cy="144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05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subordinativas podem ser: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Integrantes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(ligam orações subordinadas substantivas): que, se.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É preciso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estudemos mais para o vestibular.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(causa): porque, como, que, porquanto, uma vez que.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tambor soa,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oco.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Consecutivas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(consequência): que.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Fazia tanto frio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meus dedos ficaram congelados.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(comparação): que, do que, quanto, como, assim como.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Canta tão bem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gralha.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Concessivas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(oposição): ainda que, embora, mesmo que, posto que.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Foi reprovado,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embora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tivesse estudado.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cão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25" y="4959445"/>
            <a:ext cx="1368549" cy="117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8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subordinativas podem ser: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Condicionais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(condição ou hipótese): se, caso, sem que, salvo se, desde que.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conhecesse José, não o condenaria.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(conformidade): conforme, como, segundo, consoante.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Vim hoje,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lhe prometi.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h.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Finais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(finalidade): para, para que, a fim de que, que.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Estudei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passar no vestibular.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Proporcionais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(proporção): à medida que, à proporção que, ao passo que.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medida que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escalávamos a montanha, o ar tornava-se mais raro.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Temporais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(tempo): quando, enquanto, antes que, depois que, logo que, assim que, que.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Iremos à praia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dia amanhecer.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5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Locução conjuntiva: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formada por duas ou mais palavras.</a:t>
            </a:r>
          </a:p>
          <a:p>
            <a:pPr marL="0" indent="0" algn="just">
              <a:buNone/>
            </a:pP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Antes que, desde que, já que, até que, sem que, dado que, posto que, visto que, à proporção que, à medida que.</a:t>
            </a: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cão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21088"/>
            <a:ext cx="249555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23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mais importante que decorar as classificações das conjunções, é: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1) Interpretar o seu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significado.</a:t>
            </a:r>
          </a:p>
          <a:p>
            <a:pPr marL="0" indent="0" algn="just">
              <a:buNone/>
            </a:pP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Entender que as conjunções são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conectivos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e, como tais, servem para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ligar as diversas partes de um texto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cão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395" y="4869697"/>
            <a:ext cx="2783210" cy="12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7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1810</Words>
  <Application>Microsoft Office PowerPoint</Application>
  <PresentationFormat>Apresentação na tela (4:3)</PresentationFormat>
  <Paragraphs>347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Tema do Office</vt:lpstr>
      <vt:lpstr>CONJUNÇÃO</vt:lpstr>
      <vt:lpstr>CONJUNÇÃO</vt:lpstr>
      <vt:lpstr>CONJUNÇÃO</vt:lpstr>
      <vt:lpstr>CONJUNÇÃO</vt:lpstr>
      <vt:lpstr>CONJUNÇÃO</vt:lpstr>
      <vt:lpstr>CONJUNÇÃO</vt:lpstr>
      <vt:lpstr>CONJUNÇÃO</vt:lpstr>
      <vt:lpstr>CONJUNÇÃO</vt:lpstr>
      <vt:lpstr>CONJUNÇÃO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144</cp:revision>
  <dcterms:created xsi:type="dcterms:W3CDTF">2018-05-26T12:30:19Z</dcterms:created>
  <dcterms:modified xsi:type="dcterms:W3CDTF">2018-09-18T16:54:48Z</dcterms:modified>
</cp:coreProperties>
</file>