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29" autoAdjust="0"/>
  </p:normalViewPr>
  <p:slideViewPr>
    <p:cSldViewPr>
      <p:cViewPr varScale="1">
        <p:scale>
          <a:sx n="86" d="100"/>
          <a:sy n="86" d="100"/>
        </p:scale>
        <p:origin x="15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uma palavra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antepomos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substantivos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(in)determiná-los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além de indicar o seu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 seu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8435280" cy="324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Gabarito: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artigo definido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artigo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</a:p>
          <a:p>
            <a:pPr marL="0" indent="0"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 alunos chegaram mais cedo à escola (   ).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O bem sempre vencerá o mal (   ).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Preciso de uma explicação para o fato (   ).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Chegaram as encomendas (   ).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Nesta loja vendem-se uns artigos importados ( 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Quero um namorado para me fazer companhia (  ).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A; B; A;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B; B.</a:t>
            </a:r>
            <a:endParaRPr lang="pt-B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orações ora retratadas, explique a diferença de sentido existente entre elas, no que se refere ao artigo que acompanha o substantivo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acompanhei a garota até sua casa.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Encontrei uma garota por onde eu passava.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(FMU - adaptado) Analise as frases listadas e assinale a alternativa correta: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Nem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opiniões são valiosas.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Disse-me que conhece todo o Brasil.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Leu todos os dez romances do escritor.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Andou por todo Portugal.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Todas cinco, menos uma, estão corretas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Apenas I e II estão corretas.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Apenas II e III estão corretas.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Apenas II está correta.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Todas as alternativas estão corretas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IV e V estão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incorretas.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sabemos, um sinal de pontuação, um termo atribuído intencionalmente, muda todo o sentido de uma frase. Diante dessa afirmativa, analise as orações abaixo e explicite a diferença que há na mensagem quanto ao emprego do artigo indefinido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irei ler uma obra literária.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 cinco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terminei de ler uma das obras mais importantes da Literatura Brasileira: Dom Casmurro.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Gabarito: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irei ler uma obra literária.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 cinco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terminei de ler uma das obras mais importantes da Literatura Brasileira: Dom Casmurro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diferença que há entre as orações reside no fato de que o artigo indefinido “uma” retrata o sentido de uma obra qualquer. Já o sinal de pontuação revelado pelos dois pontos, específica que a obra refere-se ao escritor Machado de Assis.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 a alternativa em que haja um artigo definido e um artigo indefinido, respectivamente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Roberta é a melhor aluna dessa classe.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Gostaria de comprar um celular novo e a sandália daquela loja.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Uma boa noite de sono é a melhor maneira de evitar o estresse.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casa que comprei é um pouco antiga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Nenhuma das alternativas anteriores.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que alternativa o termo grifado indica aproximação: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Ao visitar uma cidade desconhecida, vibrava.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Tinha, na época, uns dezoito anos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Ao aproximar de uma garota bonita, seus olhos brilhavam.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havia um só homem corajoso naquela guerra.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Uns diziam que ela sabia tudo, outros que não.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(ITA) Determine o caso em que o artigo tem valor qualificativo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Estes são os candidatos que lhe falei.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Procure-o, ele é o médico! Ninguém o supera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Certeza e exatidão, estas qualidades não as tenho.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Os problemas que o afligem não me deixam descuidado.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Muito é a procura; pouca é a oferta.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 refletir sobre o fenômeno da substantivação respondendo às perguntas abaixo: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Explique, com as suas palavras, o que é a substantivação.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Dê exemplos de substantivação de verbos.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Dê exemplos de substantivação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Dê exemplos de substantivação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Gabarito: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Artigo, 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anteposto a qualquer vocábulo, torna-o um 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essencial numa sociedade.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João disse um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bem grosseiro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covarde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luta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Dividem-se em artigos: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o, a, os, as.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um, uma, uns, umas.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8" y="3573016"/>
            <a:ext cx="5997103" cy="21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o, a, os, 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substantivos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modo preciso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Viajei com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médico (um médico referido, conhecido, específico).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gato sumiu (um gato referido, conhecido, específico).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4077072"/>
            <a:ext cx="23812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um, uma, uns, umas.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substantivos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modo impreciso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vago, geral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Viajei com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médico (um médico não referido, desconhecido, não específico).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Quero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gato de presente  (um gato não referido, desconhecido, não específico).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87" y="4149080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Sintaticamente,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artigo costuma exercer a função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menino não tomou banho hoje.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Ela comprou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melancia.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3645024"/>
            <a:ext cx="2188685" cy="21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o artigo tem um poder: quando anteposto a qualquer vocábulo, torna-o um substantivo.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Deixe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porquê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depois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de Regina era triste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Mônica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bem grosseiro.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05064"/>
            <a:ext cx="2232248" cy="197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7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geral,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 novas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nos textos, são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posteriormente,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retomadas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 vez, passando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praça, encontrei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menino chorando.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praça estava deserta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menino, sozinho, as mãos e os cabelos sujos de terra.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149080"/>
            <a:ext cx="2143125" cy="19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Combinação/Contração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muito comum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29604"/>
              </p:ext>
            </p:extLst>
          </p:nvPr>
        </p:nvGraphicFramePr>
        <p:xfrm>
          <a:off x="457200" y="2420885"/>
          <a:ext cx="8229600" cy="3168354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1581251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98208564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028473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6897911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066499082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Preposições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Artigos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21327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o, 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um, uns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uma, umas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210456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ao, aos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à, às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783889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do, 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da, 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dum, duns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duma, dumas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171426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no, nos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na, nas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num, nuns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numa, numas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382157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 (per)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pelo, pelos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pela, pelas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998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Circule e classifique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 de acordo com o código representado:</a:t>
            </a:r>
          </a:p>
          <a:p>
            <a:pPr marL="0" indent="0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artigo definido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artigo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</a:t>
            </a:r>
          </a:p>
          <a:p>
            <a:pPr marL="0" indent="0">
              <a:buNone/>
            </a:pP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 alunos chegaram mais cedo à escola (   ).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O bem sempre vencerá o mal (   ).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Preciso de uma explicação para o fato (   ).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Chegaram as encomendas (   ).</a:t>
            </a: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Nesta loja vendem-se uns artigos importados ( 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Quero um namorado para me fazer companhia (  ).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680</Words>
  <Application>Microsoft Office PowerPoint</Application>
  <PresentationFormat>Apresentação na tela (4:3)</PresentationFormat>
  <Paragraphs>209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Tema do Office</vt:lpstr>
      <vt:lpstr>ARTIGO</vt:lpstr>
      <vt:lpstr>ARTIGO</vt:lpstr>
      <vt:lpstr>ARTIGO</vt:lpstr>
      <vt:lpstr>ARTIGO</vt:lpstr>
      <vt:lpstr>ARTIGO</vt:lpstr>
      <vt:lpstr>ARTIGO</vt:lpstr>
      <vt:lpstr>ARTIGO</vt:lpstr>
      <vt:lpstr>ARTIGO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Furtado</cp:lastModifiedBy>
  <cp:revision>132</cp:revision>
  <dcterms:created xsi:type="dcterms:W3CDTF">2018-05-26T12:30:19Z</dcterms:created>
  <dcterms:modified xsi:type="dcterms:W3CDTF">2019-04-16T15:29:37Z</dcterms:modified>
</cp:coreProperties>
</file>