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14" r:id="rId2"/>
    <p:sldId id="315" r:id="rId3"/>
    <p:sldId id="316" r:id="rId4"/>
    <p:sldId id="323" r:id="rId5"/>
    <p:sldId id="324" r:id="rId6"/>
    <p:sldId id="328" r:id="rId7"/>
    <p:sldId id="325" r:id="rId8"/>
    <p:sldId id="326" r:id="rId9"/>
    <p:sldId id="327" r:id="rId10"/>
    <p:sldId id="329" r:id="rId11"/>
    <p:sldId id="330" r:id="rId12"/>
    <p:sldId id="331" r:id="rId13"/>
    <p:sldId id="332" r:id="rId14"/>
    <p:sldId id="337" r:id="rId15"/>
    <p:sldId id="333" r:id="rId16"/>
    <p:sldId id="338" r:id="rId17"/>
    <p:sldId id="334" r:id="rId18"/>
    <p:sldId id="339" r:id="rId19"/>
    <p:sldId id="335" r:id="rId20"/>
    <p:sldId id="340" r:id="rId21"/>
    <p:sldId id="336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80300"/>
            <a:ext cx="8784976" cy="50440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Enunciado de sentido completo</a:t>
            </a:r>
          </a:p>
          <a:p>
            <a:pPr marL="0" indent="0" algn="ctr">
              <a:buNone/>
            </a:pPr>
            <a:endParaRPr lang="pt-BR" sz="8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 verbo?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 nominal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Quantos Verbos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Frase verbal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 verbo	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ou + verbos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Período Simples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Período Composto</a:t>
            </a:r>
          </a:p>
          <a:p>
            <a:pPr marL="0" indent="0" algn="just">
              <a:buNone/>
            </a:pPr>
            <a:r>
              <a:rPr lang="pt-BR" sz="8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(Or. Absoluta)</a:t>
            </a:r>
            <a:endParaRPr lang="pt-BR" sz="8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4283968" y="155652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4283968" y="2528774"/>
            <a:ext cx="432048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5724128" y="2028825"/>
            <a:ext cx="1224136" cy="499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2410724" y="2017396"/>
            <a:ext cx="1080120" cy="4833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1187624" y="4724737"/>
            <a:ext cx="403870" cy="720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7596335" y="4739066"/>
            <a:ext cx="417637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Baixo 18"/>
          <p:cNvSpPr/>
          <p:nvPr/>
        </p:nvSpPr>
        <p:spPr>
          <a:xfrm>
            <a:off x="7596337" y="2528774"/>
            <a:ext cx="417636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Baixo 19"/>
          <p:cNvSpPr/>
          <p:nvPr/>
        </p:nvSpPr>
        <p:spPr>
          <a:xfrm>
            <a:off x="1187624" y="2528774"/>
            <a:ext cx="403870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Esquerda 22"/>
          <p:cNvSpPr/>
          <p:nvPr/>
        </p:nvSpPr>
        <p:spPr>
          <a:xfrm>
            <a:off x="5690373" y="3268614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eta para a Esquerda e para a Direita 1"/>
          <p:cNvSpPr/>
          <p:nvPr/>
        </p:nvSpPr>
        <p:spPr>
          <a:xfrm>
            <a:off x="2123728" y="4232929"/>
            <a:ext cx="4790781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Baixo 2"/>
          <p:cNvSpPr/>
          <p:nvPr/>
        </p:nvSpPr>
        <p:spPr>
          <a:xfrm>
            <a:off x="4283968" y="369965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82" y="4896335"/>
            <a:ext cx="1275864" cy="111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84356"/>
            <a:ext cx="8229600" cy="50418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orações coordenadas podem ser: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Assindéticas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não são introduzidas por conjunção.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Sindéticas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são introduzidas por conjunção.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933056"/>
            <a:ext cx="2520280" cy="20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3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84356"/>
            <a:ext cx="8229600" cy="50418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a.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Assindéticas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não são introduzidas por conjunção.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gigolô das palavras,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às suas custas, abuso delas,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maltrato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-as. (Luís Fernando Veríssimo)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No alto da figueira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no alto da figueira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fiquei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(José Cândido de Carvalho)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tive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filhos,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transmiti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nenhuma criatura o legado da nossa miséria. (Machado de Assis)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863" y="4437112"/>
            <a:ext cx="1708274" cy="15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9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84356"/>
            <a:ext cx="8229600" cy="504180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Sindéticas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são introduzidas por conjunção.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medo,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 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(Clarice Lispector)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Deus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ndireita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tudo. (Guimarães Rosa)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 chuva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caía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mansa,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porém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caía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(Mário 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Palmério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676" y="4149080"/>
            <a:ext cx="1930648" cy="18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84356"/>
            <a:ext cx="8229600" cy="50418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Classificação das orações coordenadas sindéticas:</a:t>
            </a:r>
          </a:p>
          <a:p>
            <a:pPr marL="514350" indent="-514350" algn="just">
              <a:lnSpc>
                <a:spcPct val="170000"/>
              </a:lnSpc>
              <a:buAutoNum type="arabicParenR"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Conjunções aditivas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e, nem, mas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também.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546654"/>
            <a:ext cx="2304256" cy="243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Exemplos de orações coordenadas sindéticas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entrou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foi pegar a correspondência.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O.C.A.      	  O.C.S.A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vizinha não só me virou o rosto,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 também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falou mal de mim.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O.C.A.			O.C.S.A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veio,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telefonou.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O.C.A.	   O.C.S.A.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598" y="3810312"/>
            <a:ext cx="22479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84356"/>
            <a:ext cx="8229600" cy="50418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Classificação das orações coordenadas sindéticas: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Adversativas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contrate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oposição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Conjunções adversativas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mas, porém, contudo, todavia, entretanto, senão, no entanto.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158" y="4293096"/>
            <a:ext cx="2115962" cy="168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Exemplos de orações coordenadas sindéticas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Ofereceram-me pizza,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porém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preferi lasanha.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O.C.A.      	           O.C.S.A.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almoçou,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jantou.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O.C.A.	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O.C.S.A.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Visitei um museu;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todavia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não gostei de nada.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O.C.A.	                       O.C.S.A.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767110"/>
            <a:ext cx="2808312" cy="417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84356"/>
            <a:ext cx="8229600" cy="504180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Classificação das orações coordenadas sindéticas: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Alternativas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alternância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Conjunções alternativas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ou, ou ... ou, ora ... ora.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495" y="4149080"/>
            <a:ext cx="1642617" cy="178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Exemplos de orações coordenadas sindéticas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Garfield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morreu,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está apenas dormindo?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O.C.A.      	    O.C.S.A.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Mudou o Natal,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mudei eu? (M. Assis)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O.C.A.	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O.C.S.A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respondia,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ficava mudo.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O.C.S.A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O.C.S.A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67110"/>
            <a:ext cx="2344456" cy="407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3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84356"/>
            <a:ext cx="8229600" cy="504180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Classificação das orações coordenadas sindéticas: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Conclusivas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Conjunções conclusivas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logo, pois, portanto, por conseguinte, por isso, assim, de modo que.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149080"/>
            <a:ext cx="29845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coordenação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orações 		 			sintaticamente independentes.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subordinação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orações</a:t>
            </a: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sintaticamente dependentes.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347864" y="1154113"/>
            <a:ext cx="936104" cy="4320480"/>
          </a:xfrm>
          <a:prstGeom prst="leftBrace">
            <a:avLst>
              <a:gd name="adj1" fmla="val 8333"/>
              <a:gd name="adj2" fmla="val 481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6" y="3655039"/>
            <a:ext cx="2334516" cy="219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Exemplos de orações coordenadas sindéticas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dia amanheceu nublado;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as praias ficarão vazias.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O.C.A.      	  		O.C.S.C.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 chover; leve,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guarda-chuva.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O.C.A.	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O.C.S.C.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chora e ri;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portanto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está ficando maluca.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O.C.A.	                 O.C.S.A.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040" y="2276872"/>
            <a:ext cx="2997200" cy="366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84356"/>
            <a:ext cx="8229600" cy="504180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Classificação das orações coordenadas sindéticas: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Explicativas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explicação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fornecem o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motivo para uma afirmação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Conjunções explicativas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pois, porque, portanto, que.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21088"/>
            <a:ext cx="2520279" cy="178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Exemplos de orações coordenadas sindéticas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Alegra-te,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estou aqui.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O.C.A.   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O.C.S.E.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 avô perdeu a memória,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sempre conta a mesma história.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O.C.A.			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O.C.S.E.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470183"/>
            <a:ext cx="1728192" cy="144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nem sempre é possível classificar uma oração considerando apenas a conjunção que a introduz.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Pediu-lhe a filha em casamento,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arrependeu.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O.C.A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	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O.C.S.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Adversativa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político falou muito, </a:t>
            </a:r>
            <a:r>
              <a:rPr lang="pt-BR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só enfatizou os seus interesses.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O.C.A.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O.C.S. Adversativa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767110"/>
            <a:ext cx="1282105" cy="409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(Marília) Assinale a alternativa que contém uma coordenativa conclusiva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Sérgio foi bom filho; logo será um bom pai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Os meninos ora brigavam, ora brincavam.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Jaime trabalha depressa, contudo produz pouco.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Os cães mordem, não por maldade, mas por precisarem viver.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Adão comeu a maçã, e nossos dentes até hoje doem.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6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(Marinha-2010) Assinale a opção em que o período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construído de orações coordenadas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“Nesta perseguição do acidental, quer num flagrante de esquina, quer nas palavras de uma criança ou num acidente doméstico, torno-me simples espectador e perco a noção do essencial”.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“Não sou poeta e estou sem assunto”.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“Ao fundo do botequim, um casal de pretos acaba de sentar-se numa das últimas mesas de mármore ao longo da parede de espelhos”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“O pai se mune de uma caixa de fósforo, e espera”.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“A negrinha agarra finalmente o bolo com as duas mãos sôfregas e põe-se a comê-lo”.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9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(Aeronáutica-2016) Em relação à classificação das orações coordenadas sindéticas destacadas, assinale a alternativa incorreta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Ela não só foi a primeira, mas também foi a mais aplaudida. (aditiva)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Fale agora ou permanecerá calado para sempre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(conclusiva)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Eu queria convencê-lo, mas os argumentos não foram suficientes. (adversativa)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Cumprimente-o, pois hoje venceu mais uma etapa de sua vida. (explicativa)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9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única oração que pode ser classificada como oração coordenada sindética alternativa é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Não vou comer pizza, nem tomar refrigerante.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Eu queria viajar, mas tenho que trabalhar.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Previna-se: use camisinha.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Irei de ônibus ou pegarei um táxi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Estou doente, por isso, não irei trabalhar.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Ibade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oração “Negro e branco designam, portanto, categorias essencialmente políticas” é coordenada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assindética.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aditiva.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adversativa.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conclusiva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completiva nominal.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(Fuvest) Dentre os períodos transcritos abaixo, um é composto por coordenação e contém uma oração coordenada sindética adversativa. Assinalar a alternativa correspondente a esse período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frustração cresce e a desesperança não cede.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 que dizer sem resvalar para o pessimismo, a crítica pungente ou a auto absolvição?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É também ocioso pensar que nós, da tal elite, temos riqueza suficiente para distribuir.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Sejamos francos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Em termos mundiais somos irrelevantes como potência econômica, mas ao mesmo tempo extremamente representativos como população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7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oração não exerce função sintática com relação a outras orações, ou seja, ela é </a:t>
            </a:r>
            <a:r>
              <a:rPr lang="pt-BR" sz="7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independente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7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absoluta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Lara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acordou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,/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café/ 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apanhou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ônibus.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filme,/ mas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compreendeu o enredo.</a:t>
            </a: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665359"/>
            <a:ext cx="1332148" cy="124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UNIMFP-SP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"Mauro não estudou nada e foi aprovado”. Apesar do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normalmente aditivo, a oração sublinhada é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adversativa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conclusiva.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(FGV-2007)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"Pastora de nuvens, fui posta a serviço por uma campina tão desamparada que não principia nem também termina, e onde nunca é noite e nunca madrugada.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(Pastores da terra, vós tendes sossego,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olhais para o sol e encontrais direção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Sabeis quando é tarde, sabeis quando é cedo. Eu, não.)"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trecho faz parte de um poema de Cecília Meireles, intitulado Destino, uma espécie de profissão de fé da autora.</a:t>
            </a: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conjunto das duas orações coordenadas que compõem o segundo verso da segunda estrofe - "que olhais para o sol e encontrais direção" - tem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condicional.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concessivo.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temporal.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8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 pela atenção!!!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084356"/>
            <a:ext cx="8640960" cy="504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494" y="1009744"/>
            <a:ext cx="6076850" cy="493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Passo a passo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Constatar que o período é composto;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Sublinhar os verbos;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Dividir em orações;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Circular as conjunções e pronomes relativos;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Classificar as orações com base nos conectivos.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900" y="1148553"/>
            <a:ext cx="1670953" cy="450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7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7131" y="1046269"/>
            <a:ext cx="8472382" cy="504405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Exemplificando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1		      2</a:t>
            </a:r>
            <a:endParaRPr lang="pt-BR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garçom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refrigerante.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 aditiva “e”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Oração coordenada sindética aditiva.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 flipH="1">
            <a:off x="2627784" y="2276872"/>
            <a:ext cx="556700" cy="3371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891323"/>
            <a:ext cx="2016224" cy="217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7131" y="953185"/>
            <a:ext cx="8472382" cy="513714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Exemplificando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	                         2</a:t>
            </a:r>
            <a:endParaRPr lang="pt-BR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garçom </a:t>
            </a:r>
            <a:r>
              <a:rPr lang="pt-BR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veio</a:t>
            </a: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           </a:t>
            </a:r>
            <a:r>
              <a:rPr lang="pt-BR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refrigerante.</a:t>
            </a:r>
            <a:endParaRPr lang="pt-BR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 “porque”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Oração coordenada sindética explicativa.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915816" y="2204864"/>
            <a:ext cx="1872208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457543"/>
            <a:ext cx="1224136" cy="17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7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palavra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 duas orações ou duas palavras de mesma função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Eu 	quero 	  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   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ele     volte.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Or. Principal	Conjunção	    Or. Subordinada Substantiva </a:t>
            </a:r>
          </a:p>
          <a:p>
            <a:pPr marL="0" indent="0" algn="just">
              <a:buNone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Objetiva Direta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Garfield   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John     viajaram.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Conjunção    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>
            <a:off x="1403648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2843808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4572000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1029519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2123728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3203848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379" y="2028825"/>
            <a:ext cx="2808312" cy="387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 coordenativa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relaciona orações coordenadas.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passou de ano (aditiva).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passou de ano (adversativa).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estudou	     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passará de ano (conclusiva).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bom aluno (explicativa).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John estuda,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repete de ano (alternativa).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ave esquerda 2"/>
          <p:cNvSpPr/>
          <p:nvPr/>
        </p:nvSpPr>
        <p:spPr>
          <a:xfrm>
            <a:off x="2483768" y="2564904"/>
            <a:ext cx="144016" cy="2016223"/>
          </a:xfrm>
          <a:prstGeom prst="leftBrace">
            <a:avLst>
              <a:gd name="adj1" fmla="val 0"/>
              <a:gd name="adj2" fmla="val 585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709961"/>
            <a:ext cx="1592893" cy="387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84356"/>
            <a:ext cx="8229600" cy="50418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coordenativas podem ser: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Aditivas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(soma): e, nem, mas também.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(oposição ou contraste): mas, porém, contudo, todavia, entretanto, senão, no entanto.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(exclusão): ou, ou ... ou, ora ... ora.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(conclusão): logo, pois, portanto, por conseguinte, por isso, assim, de modo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(explicação ou motivo): pois, porque, portanto, que.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900" y="1084355"/>
            <a:ext cx="1642616" cy="164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2105</Words>
  <Application>Microsoft Office PowerPoint</Application>
  <PresentationFormat>Apresentação na tela (4:3)</PresentationFormat>
  <Paragraphs>383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Tema do Office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PERÍODO COMPOSTO POR COORDENAÇÃO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Obrigado pela atenção!!!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348</cp:revision>
  <dcterms:created xsi:type="dcterms:W3CDTF">2018-05-26T12:30:19Z</dcterms:created>
  <dcterms:modified xsi:type="dcterms:W3CDTF">2020-06-05T04:21:05Z</dcterms:modified>
</cp:coreProperties>
</file>