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81" d="100"/>
          <a:sy n="81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desvios das normas gramaticais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que, por desconhecimento ou descuido do emissor, deturpam, dificultam ou desvirtuam a manifestação de pensamento.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amõe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56992"/>
            <a:ext cx="2808312" cy="259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acofonia (gênero)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 desagradável ou estranho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resultante da união de sílabas de palavras diferentes. Ex.: 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tinha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 dela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 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nosco.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84984"/>
            <a:ext cx="2511723" cy="251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Cacófato (espécie de cacofonia)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 obsceno ou ridículo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resultante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união de sílabas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palavras diferentes. Ex.: esca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uma, preciso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ir-me já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 ga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úcha, 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tinha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inteiro, esse goleiro sempre mar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 gol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falta, seu time nun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nha, ele tinha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 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nos amigos.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149080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4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 (espécie de cacofonia)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repetição de sons iguais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 final das palavras, provocando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rimas desagradáveis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 um par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Ori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movim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regim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mom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365104"/>
            <a:ext cx="1958330" cy="146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5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Colisão (espécie de cacofonia)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desagradável de consoantes ou sílabas idênticas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(aliterações e assonâncias). 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antou.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aí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010" y="3452050"/>
            <a:ext cx="4771979" cy="267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Parequema (espécie de cacofonia)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sílaba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palavra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começo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A dor do den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incomoda. O ata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que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ria foi executado. A vi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dada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Deus.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64502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7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Redundância (tautologia, pleonasmo vicioso):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mesmo conceito já emitido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Adiar para depois;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Surpresa inesperada;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protagonista;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Goteira no teto.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83" y="2824318"/>
            <a:ext cx="4014771" cy="22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Ambiguidade (anfibologia): duplo sentido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causado pela má construção da frase. Ex.: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Beatriz comeu um doce e sua irmã também.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Mataram o porco do teu tio.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e a mulher saíram com o seu filho.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598" y="3429000"/>
            <a:ext cx="2247900" cy="2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Arcaísmo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uso de palavras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expressões antiquadas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não são mais usadas na norma atual da língua, muito comum na área jurídica. Ex.: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Vosmecê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poder-me-ia ajudar? (você)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 mais em latim.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Aurélia se dirigiu ao seu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toucador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(penteadeira)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129" y="2996952"/>
            <a:ext cx="16192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Preciosismo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rebuscada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uso excessivo de palavras não usuais (falar difícil), muito comum na área jurídica. Ex.: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melífluo circunlóquio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Vossa Excelência. (discurso longo, bajulador e hipócrita)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ruminante bovina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(vaca)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248" y="3933056"/>
            <a:ext cx="20002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(FEI-SP) Identifique a alternativa em que ocorre um pleonasmo vicioso:</a:t>
            </a:r>
          </a:p>
          <a:p>
            <a:pPr marL="0" indent="0" algn="just"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Ouvi com meus próprios ouvidos.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casa, já não há quem a limpe.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Para abrir a embalagem, levante a alavanca para cima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Bondade excessiva, não a tenho.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N.D.A.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2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 (gênero)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estrangeirismo ou erros de natureza fonética, morfológica, semântica ou ortográfica.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Estrangeirismo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grafar palavras estrangeiras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na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língua de origem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quando já estão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aportuguesadas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shampoo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(xampu),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chopp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(chope),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ticket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(tíquete) e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checkup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(checape).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637" y="4464039"/>
            <a:ext cx="2752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8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(UFOP-MG) Qual o vício de linguagem que se observa na frase: “Eu não vi ele faz muito tempo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solecismo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cacófato.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arcaísmo.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colisão.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(Enem/2003)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ano passado, o governo promoveu uma campanha a fim de reduzir os índices de violência. Noticiando o fato, um jornal publicou a seguinte manchete: </a:t>
            </a:r>
          </a:p>
          <a:p>
            <a:pPr marL="0" indent="0" algn="just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CAMPANHA CONTRA A VIOLÊNCIA DO GOVERNO DO ESTADO ENTRA EM NOVA FASE 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manchete tem um duplo sentido, e isso dificulta o entendimento. Considerando o objetivo da notícia, esse problema poderia ter sido evitado com a seguinte redação: 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Campanha contra o governo do Estado e a violência entram em nova fase. 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violência do governo do Estado entra em nova fase de Campanha. 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Campanha contra o governo do Estado entra em nova fase de violência. 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violência da campanha do governo do Estado entra em nova fase. 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Campanha do governo do Estado contra a violência entra em nova fase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9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(Enem – 2010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pt-BR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Carnavália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Repique tocou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surdo escutou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meu </a:t>
            </a:r>
            <a:r>
              <a:rPr lang="pt-BR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corasamborim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Cuíca gemeu, será que era meu, quando ela passou por mim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[...]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ANTUNES, A.; BROWN, C.; MONTE, M. </a:t>
            </a:r>
            <a:r>
              <a:rPr lang="pt-BR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Tribalistas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 (fragmento).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terceiro verso, o vocábulo “</a:t>
            </a:r>
            <a:r>
              <a:rPr lang="pt-BR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corasamborim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que é a junção coração + samba + tamborim, refere-se, ao mesmo tempo, a elementos que compõem uma escola de samba e à situação emocional em que se encontra o autor da mensagem, com o coração no ritmo da percussão. 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palavra corresponde a um: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 estrangeirismo, uso de elementos linguísticos originados em outras línguas e representativos de outras culturas.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neologismo, criação de novos itens linguísticos, pelos mecanismos que o sistema da língua disponibiliza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gíria, que compõe uma linguagem originada em determinado grupo social e que pode vir a se disseminar em uma comunidade mais ampla.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regionalismo, por ser palavra característica de determinada área geográfica.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termo técnico, dado que designa elemento de área e de atividade.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(URCA) Sobre os vícios de linguagem, relacione a segunda coluna com a primeira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barbarismo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solecismo;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cacófato;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redundância;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(E) ambiguidade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 É admirável a fé de meu tio;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 Não teve dó: decapitou a cabeça do condenado;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 Faziam anos que não morriam pessoas;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 Coitado do burro do meu irmão! Morreu.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 Intervi na briga por que sou </a:t>
            </a:r>
            <a:r>
              <a:rPr lang="pt-BR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intimerato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sequência correta, é: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 – C – A – B – E;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B – E – D – A – C;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 – D – B – E – A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– B – E – C – D;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 – A – C – B – D;</a:t>
            </a: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estrangeirismo ou erros de natureza fonética, morfológica, semântica ou ortográfica.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Cacoépia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pronúncia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uma palavra. Ex.: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(companhia), 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cadalço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(cadarço),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estrupo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(estupro) e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esteje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(esteja).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3743293" cy="187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1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estrangeirismo ou erros de natureza fonética, morfológica, semântica ou ortográfica.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ilabada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troca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prosódica de uma palavra. Ex.: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récorde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(recorde),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rúbrica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(rubrica),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ávaro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(avaro) e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púdico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(pudico).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7707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0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estrangeirismo ou erros de natureza fonética, morfológica, semântica ou ortográfica.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Cacografia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grafia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má flexão de uma palavra. Ex.: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maizena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(maisena),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cidadões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(cidadãos),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capueira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(capoeira) ele interviu (ele interveio).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221088"/>
            <a:ext cx="2952328" cy="190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Barbarismo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estrangeirismo ou erros de natureza fonética, morfológica, semântica ou ortográfica.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Deslize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 emprego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peixe com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espinho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(espinha),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vultuosa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quantia (vultosa).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933056"/>
            <a:ext cx="3228950" cy="180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Solecismo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vício em relação à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sintaxe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(estrutura da oração).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concordância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erro de concordância verbal ou nominal: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houveram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eleições (houve);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pessoal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chegaram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(chegou);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três dias que partiu (faz).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221088"/>
            <a:ext cx="2514600" cy="174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Solecismo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vício em relação à sintaxe (estrutura da oração).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regência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erro de regência verbal ou nominal: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filme (assisti a esse filme);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 conheço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(não o conheço);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aspiro 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cargo (aspiro ao).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429309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Solecismo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vício em relação à sintaxe (estrutura da oração).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colocação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erro na posição do pronome oblíquo: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já foram-se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(todos já se foram);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sabe-se o motivo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(não se sabe o motivo);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776329"/>
            <a:ext cx="21717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1624</Words>
  <Application>Microsoft Office PowerPoint</Application>
  <PresentationFormat>Apresentação na tela (4:3)</PresentationFormat>
  <Paragraphs>246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Tema do Office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Vício de Linguagem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278</cp:revision>
  <dcterms:created xsi:type="dcterms:W3CDTF">2018-05-26T12:30:19Z</dcterms:created>
  <dcterms:modified xsi:type="dcterms:W3CDTF">2020-08-18T10:12:01Z</dcterms:modified>
</cp:coreProperties>
</file>