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51"/>
  </p:notesMasterIdLst>
  <p:sldIdLst>
    <p:sldId id="309" r:id="rId2"/>
    <p:sldId id="310" r:id="rId3"/>
    <p:sldId id="311" r:id="rId4"/>
    <p:sldId id="345" r:id="rId5"/>
    <p:sldId id="346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74" r:id="rId23"/>
    <p:sldId id="375" r:id="rId24"/>
    <p:sldId id="376" r:id="rId25"/>
    <p:sldId id="394" r:id="rId26"/>
    <p:sldId id="369" r:id="rId27"/>
    <p:sldId id="371" r:id="rId28"/>
    <p:sldId id="377" r:id="rId29"/>
    <p:sldId id="378" r:id="rId30"/>
    <p:sldId id="367" r:id="rId31"/>
    <p:sldId id="372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3" r:id="rId46"/>
    <p:sldId id="323" r:id="rId47"/>
    <p:sldId id="332" r:id="rId48"/>
    <p:sldId id="342" r:id="rId49"/>
    <p:sldId id="343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2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4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Competências da Redação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1) Demonstrar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domínio da norma culta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língua escrita;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2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Compreender a proposta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redação e aplicar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conceitos das várias áreas de conhecimento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desenvolver o tema;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3) Selecionar, relacionar, organizar e interpretar informações, fatos, opiniões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defesa de um ponto de vista;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4) Demonstrar conhecimento 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mecanismos linguísticos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necessários para a construção da argumentação;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5) Elaborar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de solução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 problema abordado, mostrando respeito aos valores humanos e considerando a diversidade.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Direitos e Garantias Fundamentais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homens e mulheres são iguais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direitos e obrigações, nos termos desta Constituição;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livre a manifestação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-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inviolável a liberdade de consciência e de crença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sendo assegurado o livre exercício dos cultos religiosos e garantida, na forma da lei, a proteção aos locais de culto e a suas liturgias;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Usuário\JEC\Pictures\Educandário\Imagens para aulas\a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2" y="4797152"/>
            <a:ext cx="2847975" cy="132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0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Direitos e Garantias Fundamentais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livre a expressão da atividade intelectual, artística, científica e de comunicação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independentemente de censura ou licença;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- são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invioláveis a intimidade, a vida privada, a honra e a imagem das pessoas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assegurado o direito a indenização pelo dano material ou moral decorrente de sua violação;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Usuário\JEC\Pictures\Educandário\Imagens para aulas\ml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53136"/>
            <a:ext cx="3000375" cy="147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9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Direitos e Garantias Fundamentais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lei punirá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qualquer discriminação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atentatória dos direitos e liberdades fundamentais;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XLII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prática do racismo constitui crime inafiançável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imprescritível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sujeito à pena de reclusão, nos termos da lei;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Usuário\JEC\Pictures\Educandário\Imagens para aulas\dh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C:\Users\Usuário\JEC\Pictures\Educandário\Imagens para aulas\dh3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21431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Direitos e Garantias Fundamentais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XLVII 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haverá penas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morte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salvo em caso de guerra declarada, nos termos do art. 84, XIX;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caráter perpétuo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trabalhos forçados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banimento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cruéis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C:\Users\Usuário\JEC\Pictures\Educandário\Imagens para aulas\a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472" y="3284984"/>
            <a:ext cx="2683602" cy="26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0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Direitos e Garantias Fundamentais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6º São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direitos sociais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alimentação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moradia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segurança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previdência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proteção à maternidade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à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infância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assistência aos desamparados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forma desta Constituição.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a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754" y="4149080"/>
            <a:ext cx="3048766" cy="171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0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Cláusulas Pétreas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4º: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será objeto de deliberação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proposta de emenda tendente a abolir: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a forma federativa de Estado;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- o voto direto, secreto, universal e periódico;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- a separação dos Poderes;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- 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direitos e garantias individuais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Violência Urbana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- Art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5º: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são iguais perante a lei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sem distinção de qualquer natureza, garantindo-se aos brasileiros e aos estrangeiros residentes no País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inviolabilidade do direito à vida, à liberdade, à igualdade, à segurança e à propriedade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nos termos seguintes:</a:t>
            </a:r>
          </a:p>
          <a:p>
            <a:pPr algn="just"/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077072"/>
            <a:ext cx="3034507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6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UNIÃO – POLÍCIA FEDERAL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A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polícia 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destina-se a:           </a:t>
            </a:r>
            <a:endParaRPr lang="pt-BR" alt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apurar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infrações penais contra 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União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outras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nfrações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cuja prática tenha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repercussão interestadual ou internacional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exija repressão 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uniforme;</a:t>
            </a: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- prevenir e reprimir o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tráfico ilícito de 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entorpecentes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contrabando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 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descaminho;</a:t>
            </a: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- exercer as funções de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polícia marítima, aérea e de fronteiras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  </a:t>
            </a:r>
            <a:endParaRPr lang="pt-BR" alt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a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149080"/>
            <a:ext cx="1447031" cy="186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1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UNIÃO –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POLÍCIA RODOVIÁRIA FEDERAL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2º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polícia rodoviária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destina-se ao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patrulhamento ostensivo das rodovias federais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3º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polícia ferroviária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destina-se ao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patrulhamento ostensivo das ferrovias federais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a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12" y="3645024"/>
            <a:ext cx="3156175" cy="23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8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ESTADOS – POLÍCIA CIVIL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4º Às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polícias civis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dirigidas por delegados de polícia de carreira,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incumbem as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funções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polícia judiciária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apuração de infrações penais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exceto as militares.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007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a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750" y="3140968"/>
            <a:ext cx="3194500" cy="262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5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Competências da Redação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2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Compreender a proposta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redação e aplicar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conceitos das várias áreas de conhecimento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Zero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fuga do tema;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200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Desenvolver 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meio de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argumentação consistente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partir de um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repertório sociocultural produtivo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 apresenta excelente domínio do texto dissertativo-argumentativo.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ESTADOS – POLÍCIA MILITAR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5º Às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polícias militares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cabem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polícia ostensiva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preservação da ordem pública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aos corpos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bombeiros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militares, além das atribuições definidas em lei, incumbe a execução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atividades de defesa civil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É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dedicada à vigilância e repressão imediata de atos criminosos ou ilícitos.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a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49079"/>
            <a:ext cx="4078381" cy="192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9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MUNICÍPIOS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8º Os Municípios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poderão constituir guardas municipais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destinadas à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proteção de seus bens, serviços e instalações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conforme dispuser a lei.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A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40968"/>
            <a:ext cx="4261445" cy="255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7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Violência Urbana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Jean-Paul Sartre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violência, seja qual for a maneira como ela se manifesta, é sempre uma derrota. </a:t>
            </a:r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Isaac Asimov: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violência é o último refúgio do incompetente. </a:t>
            </a:r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Gandhi: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sou contra a violência porque parece fazer bem, mas o bem só é temporário; o mal que faz é que é permanente.</a:t>
            </a:r>
          </a:p>
        </p:txBody>
      </p:sp>
    </p:spTree>
    <p:extLst>
      <p:ext uri="{BB962C8B-B14F-4D97-AF65-F5344CB8AC3E}">
        <p14:creationId xmlns:p14="http://schemas.microsoft.com/office/powerpoint/2010/main" val="17804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Violência Urbana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13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44" y="2355540"/>
            <a:ext cx="1790700" cy="261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uário\JEC\Pictures\Educandário\Imagens para aulas\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351" y="2355540"/>
            <a:ext cx="1847850" cy="259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uário\JEC\Pictures\Educandário\Imagens para aulas\a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822" y="2348880"/>
            <a:ext cx="17621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uário\JEC\Pictures\Educandário\Imagens para aulas\a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096" y="2348880"/>
            <a:ext cx="1781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3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Violência Urbana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Usuário\JEC\Pictures\Educandário\Imagens para aulas\b1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9"/>
            <a:ext cx="230425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uário\JEC\Pictures\Educandário\Imagens para aulas\b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1700809"/>
            <a:ext cx="212138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uário\JEC\Pictures\Educandário\Imagens para aulas\b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670" y="1700809"/>
            <a:ext cx="207085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4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225. Todos têm direito ao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 ecologicamente equilibrado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bem de uso comum do povo 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essencial à sadia qualidade de vida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impondo-se ao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 Público e à coletividade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 de defendê-lo e preservá-lo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as presentes e futuras gerações.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800" dirty="0"/>
              <a:t>        </a:t>
            </a:r>
          </a:p>
        </p:txBody>
      </p:sp>
      <p:pic>
        <p:nvPicPr>
          <p:cNvPr id="12290" name="Picture 2" descr="C:\Users\Usuário\JEC\Pictures\Educandário\Imagens para aulas\A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2" y="4149080"/>
            <a:ext cx="2085975" cy="183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4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Para assegurar a efetividade desse direito, incumbe ao Poder Público: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preservar e restaurar os processos ecológicos essenciais e prover 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manejo ecológico das espécies e ecossistemas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          </a:t>
            </a:r>
          </a:p>
        </p:txBody>
      </p:sp>
      <p:pic>
        <p:nvPicPr>
          <p:cNvPr id="13314" name="Picture 2" descr="C:\Users\Usuário\JEC\Pictures\Educandário\Imagens para aulas\a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645024"/>
            <a:ext cx="1981200" cy="224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controlar a produção, a comercialização e o emprego de técnicas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métodos e substâncias que comportem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vida, a qualidade de vida e o meio ambiente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        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a educação ambiental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níveis de ensino e a conscientização pública para a preservação do meio ambiente;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 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proteger a fauna e a flora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vedadas, na forma da lei, as práticas que coloquem em risco sua função ecológica, provoquem a extinção de espécies ou submetam os animais a crueldade.</a:t>
            </a: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Usuário\JEC\Pictures\Educandário\Imagens para aulas\a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941168"/>
            <a:ext cx="2029768" cy="118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5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9.605/1998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(Lei de Crimes Ambientais) - Art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Praticar ato de abuso, maus-tratos, ferir ou mutilar animais silvestres, domésticos ou domesticados, nativos ou exóticos: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detenção,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meses a um ano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multa.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1º Incorre nas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mesmas penas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 experiência dolorosa ou cruel em animal vivo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ainda que para fins didáticos ou científicos,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existirem recursos alternativos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2º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é aumentada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um sexto a um terço, se ocorre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morte do animal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b4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69442"/>
            <a:ext cx="2258194" cy="135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6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23.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 comum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União, dos Estados, do Distrito Federal e dos Municípios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proteger o meio ambiente e combater a poluição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qualquer de suas formas;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 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preservar as florestas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fauna e a flora;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Usuário\JEC\Pictures\Educandário\Imagens para aulas\A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76950"/>
            <a:ext cx="3114671" cy="17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1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Competências da Redação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5)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de solução: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Zero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apresenta proposta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intervenção ou apresenta proposta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relacionado ao tema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40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Proposta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vaga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precária.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80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Elabora,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insuficiente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proposta de intervenção ao tema.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120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Elabora,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forma mediana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de intervenção ao tema.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Elabora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proposta de intervenção.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200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Elabora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 bem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de intervenção,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detalhada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relacionada ao tema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articulada à discussão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desenvolvida no texto.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Aristóteles: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natureza não faz nada em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vão. 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Albert Schweitzer: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mundo tornou-se perigoso, porque os homens aprenderam a dominar a natureza antes de se dominarem a si mesmos.</a:t>
            </a:r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Gandhi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dia a natureza produz o suficiente para nossa carência. Se cada um tomasse o que lhe fosse necessário, não havia pobreza no mundo e ninguém morreria de fome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Usuário\JEC\Pictures\Educandário\Imagens para aulas\a1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5" r="-10524"/>
          <a:stretch/>
        </p:blipFill>
        <p:spPr bwMode="auto">
          <a:xfrm>
            <a:off x="180000" y="1603103"/>
            <a:ext cx="3492000" cy="359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Usuário\JEC\Pictures\Educandário\Imagens para aulas\a1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71" y="1628800"/>
            <a:ext cx="2595858" cy="356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uário\JEC\Pictures\Educandário\Imagens para aulas\b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28800"/>
            <a:ext cx="2447612" cy="356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205.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 de todos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 do Estado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família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será promovida e incentivada com a colaboração da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sociedade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visando ao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da pessoa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seu preparo para 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da cidadania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sua qualificação para 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b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028" y="3861048"/>
            <a:ext cx="2808312" cy="210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0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73427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206. O </a:t>
            </a:r>
            <a:r>
              <a:rPr lang="pt-BR" alt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ensino</a:t>
            </a: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será ministrado com base nos </a:t>
            </a:r>
            <a:r>
              <a:rPr lang="pt-BR" alt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princípios</a:t>
            </a: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- </a:t>
            </a:r>
            <a:r>
              <a:rPr lang="pt-BR" alt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igualdade de condições</a:t>
            </a: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o </a:t>
            </a:r>
            <a:r>
              <a:rPr lang="pt-BR" alt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acesso</a:t>
            </a: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alt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permanência</a:t>
            </a: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escola;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- </a:t>
            </a:r>
            <a:r>
              <a:rPr lang="pt-BR" alt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liberdade de aprender, ensinar</a:t>
            </a: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pesquisar e divulgar o pensamento, a arte e o saber;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- </a:t>
            </a:r>
            <a:r>
              <a:rPr lang="pt-BR" alt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pluralismo de ideias</a:t>
            </a: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de concepções pedagógicas, e coexistência de instituições públicas e privadas de ensino;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- </a:t>
            </a:r>
            <a:r>
              <a:rPr lang="pt-BR" alt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gratuidade do ensino público</a:t>
            </a:r>
            <a:r>
              <a:rPr lang="pt-BR" alt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estabelecimentos oficiais;</a:t>
            </a:r>
            <a:endParaRPr lang="pt-BR" alt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b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81128"/>
            <a:ext cx="2466975" cy="154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5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valorização dos profissionais do ensino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garantido, na forma da lei,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 de carreira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o magistério público, com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piso salarial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profissional e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ingresso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exclusivamente por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concurso público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provas e 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títulos;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gestão democrática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ensino público, na forma da lei;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 - garantia de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padrão de 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b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92402"/>
            <a:ext cx="2376264" cy="222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0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211. A União, os Estados, o Distrito Federal e os Municípios organizarão 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regime de colaboração seus sistemas de ensino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organizará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federal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financiará as instituições de ensino públicas federais e exercerá, em matéria educacional,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redistributiva e supletiva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forma a garantir equalização de oportunidades educacionais e padrão mínimo de qualidade do ensino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mediante assistência técnica e financeira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Estados, ao Distrito Federal e aos Municípios; </a:t>
            </a:r>
            <a:r>
              <a:rPr lang="pt-BR" sz="2400" dirty="0"/>
              <a:t>  </a:t>
            </a: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b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4437112"/>
            <a:ext cx="2695575" cy="162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2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2º 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atuarão prioritariamente no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ensino fundamental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infantil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       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 Distrito Federal atuarão prioritariamente no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ensino fundamental e médio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b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3593817" cy="25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5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212. A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União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aplicará, anualmente, nunca menos de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dezoito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os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Distrito Federal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os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Municípios vinte e cinco por cento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mínimo, da receita resultante de impostos, compreendida a proveniente de transferências, na manutenção e desenvolvimento do ensino.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3" descr="C:\Users\Usuário\JEC\Pictures\Educandário\Imagens para aulas\b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01008"/>
            <a:ext cx="3060041" cy="229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5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b12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16833"/>
            <a:ext cx="186880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uário\JEC\Pictures\Educandário\Imagens para aulas\b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90" y="1916832"/>
            <a:ext cx="307215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Usuário\JEC\Pictures\Educandário\Imagens para aulas\b1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314777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1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b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15200"/>
            <a:ext cx="2629780" cy="379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Usuário\JEC\Pictures\Educandário\Imagens para aulas\b1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15200"/>
            <a:ext cx="2808312" cy="37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Usuário\JEC\Pictures\Educandário\Imagens para aulas\b1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1380"/>
            <a:ext cx="2806475" cy="379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Usuário\JEC\Pictures\Educandário\Imagens para aulas\b1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237" y="86891"/>
            <a:ext cx="1176189" cy="117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5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Argumentos?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 buscar argumentos?	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39" y="2708920"/>
            <a:ext cx="5286321" cy="296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Usuário\JEC\Pictures\Educandário\Imagens para aulas\b19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39604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Usuário\JEC\Pictures\Educandário\Imagens para aulas\b2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65" y="1196752"/>
            <a:ext cx="387263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C:\Users\Usuário\JEC\Pictures\Educandário\Imagens para aulas\b2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35550"/>
            <a:ext cx="3960440" cy="217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C:\Users\Usuário\JEC\Pictures\Educandário\Imagens para aulas\b2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821" y="3735550"/>
            <a:ext cx="3796651" cy="211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4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Outros Problemas Sociais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23. É competência comum da União, dos Estados, do Distrito Federal e dos Municípios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- promover programas de construção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moradias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 habitacionais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saneamento básico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- combater as causas da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pobreza e os fatores de marginalização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promovendo a integração social dos setores desfavorecidos;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uário\JEC\Pictures\Educandário\Imagens para aulas\b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2" y="4221087"/>
            <a:ext cx="2162175" cy="18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4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Outros Problemas Sociais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Usuário\JEC\Pictures\Educandário\Imagens para aulas\b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55504"/>
            <a:ext cx="2448272" cy="342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Usuário\JEC\Pictures\Educandário\Imagens para aulas\b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72963"/>
            <a:ext cx="2198796" cy="330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Usuário\JEC\Pictures\Educandário\Imagens para aulas\b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13" y="1870717"/>
            <a:ext cx="2273433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6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Outros Problemas Sociais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Usuário\JEC\Pictures\Educandário\Imagens para aulas\b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336335"/>
            <a:ext cx="3816425" cy="230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Usuário\JEC\Pictures\Educandário\Imagens para aulas\b2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36335"/>
            <a:ext cx="4015677" cy="230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Usuário\JEC\Pictures\Educandário\Imagens para aulas\b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995452"/>
            <a:ext cx="3816425" cy="184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Outros Problemas Sociais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1948, quando começaram a demolir as casas térreas para construir os edifícios, nós, os pobres que residíamos nas habitações coletivas, fomos despejados e ficamos residindo debaixo das pontes. É por isso que eu denomino que a favela é o quarto de despejo de uma cidade. Nós, os pobres, somos os trastes velhos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(Carolina Maria de Jesus)</a:t>
            </a:r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classifico São Paulo assim: O Palácio é a sala de visita. A Prefeitura é a sala de jantar e a cidade é o jardim. E a favela é o quintal onde jogam os lixos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(Carolina Maria de Jesus)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Usuário\JEC\Pictures\Educandário\Imagens para aulas\b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93699"/>
            <a:ext cx="1678188" cy="12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4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Usuário\JEC\Pictures\Educandário\Imagens para aulas\b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8"/>
            <a:ext cx="655272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3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Saúde, deficientes e bens culturais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23.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 comum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União, dos Estados, do Distrito Federal e dos Municípios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- cuidar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assistência pública, da proteção e garantia das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pessoas portadoras de deficiência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- proteger os documentos, as obras e outros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bens de valor histórico, artístico e cultural, os monumentos, as paisagens naturais notáveis e os sítios arqueológicos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Usuário\JEC\Pictures\Educandário\Imagens para aulas\b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71963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1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001419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198. 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1º. O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único de saúde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 financiado, nos termos do art. 195, com recursos do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orçamento da seguridade social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União, dos Estados, do Distrito Federal e dos Municípios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além de outras fontes.       </a:t>
            </a:r>
            <a:endParaRPr lang="pt-BR" alt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2º,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 caso da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União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receita corrente líquida do respectivo 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financeiro, não podendo ser inferior a 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 caso dos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Estados e do Distrito Federal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produto da arrecadação dos impostos a que se refere o art. 155 e dos recursos de que tratam os </a:t>
            </a:r>
            <a:r>
              <a:rPr lang="pt-BR" alt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157 e 159, inciso I, alínea a, e inciso II, deduzidas as parcelas que forem transferidas aos respectivos Municípios;    </a:t>
            </a:r>
            <a:r>
              <a:rPr lang="pt-BR" altLang="pt-BR" sz="2400" dirty="0">
                <a:latin typeface="Arial" panose="020B0604020202020204" pitchFamily="34" charset="0"/>
              </a:rPr>
              <a:t>   </a:t>
            </a:r>
            <a:endParaRPr lang="pt-BR" altLang="pt-BR" sz="2400" dirty="0" smtClean="0">
              <a:latin typeface="Arial" panose="020B0604020202020204" pitchFamily="34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C:\Users\Usuário\JEC\Pictures\Educandário\Imagens para aulas\b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013176"/>
            <a:ext cx="1856036" cy="104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6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Família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226. A família,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da sociedade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tem especial proteção do Estado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227.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 da família, da sociedade e do Estado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assegurar à criança, ao adolescente e ao jovem, com absoluta prioridade,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 à vida, à saúde, à alimentação, à educação, ao lazer, à profissionalização, à cultura, à dignidade, ao respeito, à liberdade e à convivência familiar e comunitária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além de colocá-los a salvo de toda forma de negligência, discriminação, exploração, violência, crueldade e opressão.  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Usuário\JEC\Pictures\Educandário\Imagens para aulas\b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56" y="4869160"/>
            <a:ext cx="2574020" cy="117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7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Família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57403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229. 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têm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 de assistir, criar e educar os filhos menores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filhos maiores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têm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 de ajudar e amparar os pais na velhice, carência ou enfermidade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Usuário\JEC\Pictures\Educandário\Imagens para aulas\b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994" y="2852936"/>
            <a:ext cx="3689221" cy="281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Argumentos?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Leis;</a:t>
            </a:r>
          </a:p>
          <a:p>
            <a:pPr marL="0" indent="0">
              <a:buNone/>
            </a:pP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Livros;</a:t>
            </a:r>
          </a:p>
          <a:p>
            <a:pPr marL="0" indent="0">
              <a:buNone/>
            </a:pP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Filmes;</a:t>
            </a:r>
          </a:p>
          <a:p>
            <a:pPr marL="0" indent="0">
              <a:buNone/>
            </a:pP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Citações.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71600"/>
            <a:ext cx="3816424" cy="436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2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 de 1988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Carta Magna, Constituição Cidadã. •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maior de um país democrático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contém todos os direitos e garantias fundamentais dos cidadãos, os fundamentos e objetivos do Estado e a sua forma de organização.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a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12" y="3645024"/>
            <a:ext cx="188917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6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85740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t-BR" sz="9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I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9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Princípios Fundamentais </a:t>
            </a:r>
            <a:endParaRPr lang="pt-BR" sz="96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1º A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República Federativa do Brasil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formada pela união indissolúvel dos Estados e Municípios e do Distrito Federal, constitui-se em Estado Democrático de Direito e tem como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fundamentos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a soberania;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- a cidadania;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-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dignidade da pessoa humana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- os valores sociais do trabalho e da livre iniciativa;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- o pluralismo político.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6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sz="51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I</a:t>
            </a: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1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Princípios Fundamentais </a:t>
            </a:r>
            <a:endParaRPr lang="pt-BR" sz="51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3º Constituem 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fundamentais 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República Federativa do Brasil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 - 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construir uma sociedade livre, justa e solidária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- garantir o desenvolvimento nacional;</a:t>
            </a:r>
          </a:p>
          <a:p>
            <a:pPr marL="0" indent="0" algn="just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- 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erradicar a pobreza e a marginalização e reduzir as desigualdades sociais 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regionais;</a:t>
            </a:r>
          </a:p>
          <a:p>
            <a:pPr marL="0" indent="0" algn="just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- promover o bem de todos, 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preconceitos de origem, raça, sexo, cor, idade e quaisquer outras formas de discriminação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Federal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2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II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Direitos e Garantias Fundamentais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</a:t>
            </a:r>
          </a:p>
          <a:p>
            <a:pPr marL="0" indent="0" algn="ctr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DIREITOS E DEVERES INDIVIDUAIS E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COLETIVOS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5º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são iguais perante a lei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sem distinção de qualquer natureza, garantindo-se aos brasileiros e aos estrangeiros residentes no País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inviolabilidade do direito à vida, à liberdade, à igualdade, à segurança e à propriedade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nos termos seguintes: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2248</Words>
  <Application>Microsoft Office PowerPoint</Application>
  <PresentationFormat>Apresentação na tela (4:3)</PresentationFormat>
  <Paragraphs>304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0" baseType="lpstr">
      <vt:lpstr>Tema do Office</vt:lpstr>
      <vt:lpstr>Competências da Redação</vt:lpstr>
      <vt:lpstr>Competências da Redação</vt:lpstr>
      <vt:lpstr>Competências da Redação</vt:lpstr>
      <vt:lpstr>Argumentos?</vt:lpstr>
      <vt:lpstr>Argumentos?</vt:lpstr>
      <vt:lpstr>Constituição Federal</vt:lpstr>
      <vt:lpstr>Constituição Federal</vt:lpstr>
      <vt:lpstr>Constituição Federal</vt:lpstr>
      <vt:lpstr>Constituição Federal</vt:lpstr>
      <vt:lpstr>Constituição Federal</vt:lpstr>
      <vt:lpstr>Constituição Federal</vt:lpstr>
      <vt:lpstr>Constituição Federal</vt:lpstr>
      <vt:lpstr>Constituição Federal</vt:lpstr>
      <vt:lpstr>Constituição Federal</vt:lpstr>
      <vt:lpstr>Constituição Federal</vt:lpstr>
      <vt:lpstr>Violência Urbana</vt:lpstr>
      <vt:lpstr>UNIÃO – POLÍCIA FEDERAL</vt:lpstr>
      <vt:lpstr>UNIÃO – POLÍCIA RODOVIÁRIA FEDERAL</vt:lpstr>
      <vt:lpstr>ESTADOS – POLÍCIA CIVIL</vt:lpstr>
      <vt:lpstr>ESTADOS – POLÍCIA MILITAR</vt:lpstr>
      <vt:lpstr>MUNICÍPIOS</vt:lpstr>
      <vt:lpstr>Violência Urbana</vt:lpstr>
      <vt:lpstr>Violência Urbana</vt:lpstr>
      <vt:lpstr>Violência Urbana</vt:lpstr>
      <vt:lpstr>Meio Ambiente</vt:lpstr>
      <vt:lpstr>Meio Ambiente</vt:lpstr>
      <vt:lpstr>Meio Ambiente</vt:lpstr>
      <vt:lpstr>Meio Ambiente</vt:lpstr>
      <vt:lpstr>Meio Ambiente</vt:lpstr>
      <vt:lpstr>Meio Ambiente</vt:lpstr>
      <vt:lpstr>Meio Ambiente</vt:lpstr>
      <vt:lpstr>Educação</vt:lpstr>
      <vt:lpstr>Educação</vt:lpstr>
      <vt:lpstr>Educação</vt:lpstr>
      <vt:lpstr>Educação</vt:lpstr>
      <vt:lpstr>Educação</vt:lpstr>
      <vt:lpstr>Educação</vt:lpstr>
      <vt:lpstr>Educação</vt:lpstr>
      <vt:lpstr>Educação</vt:lpstr>
      <vt:lpstr>Educação</vt:lpstr>
      <vt:lpstr>Outros Problemas Sociais</vt:lpstr>
      <vt:lpstr>Outros Problemas Sociais</vt:lpstr>
      <vt:lpstr>Outros Problemas Sociais</vt:lpstr>
      <vt:lpstr>Outros Problemas Sociais</vt:lpstr>
      <vt:lpstr>Apresentação do PowerPoint</vt:lpstr>
      <vt:lpstr>Saúde, deficientes e bens culturais</vt:lpstr>
      <vt:lpstr>Saúde</vt:lpstr>
      <vt:lpstr>Família</vt:lpstr>
      <vt:lpstr>Família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266</cp:revision>
  <dcterms:created xsi:type="dcterms:W3CDTF">2018-05-26T12:30:19Z</dcterms:created>
  <dcterms:modified xsi:type="dcterms:W3CDTF">2019-11-03T20:11:32Z</dcterms:modified>
</cp:coreProperties>
</file>