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660"/>
  </p:normalViewPr>
  <p:slideViewPr>
    <p:cSldViewPr>
      <p:cViewPr varScale="1">
        <p:scale>
          <a:sx n="83" d="100"/>
          <a:sy n="83" d="100"/>
        </p:scale>
        <p:origin x="-321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2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8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7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5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3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1E51-C0E0-42E9-B20D-8643D409A4BF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 – Requerimento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2171733"/>
            <a:ext cx="6699026" cy="675888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Requerimento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o mais formal dos documentos e objetiva pedir deferimento a uma solicitação feita por alguém (Requerente) a uma autoridade competente para dela conhecer (Juiz).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jui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898" y="5973127"/>
            <a:ext cx="1664494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42900" y="731573"/>
            <a:ext cx="6172200" cy="960107"/>
          </a:xfrm>
        </p:spPr>
        <p:txBody>
          <a:bodyPr>
            <a:noAutofit/>
          </a:bodyPr>
          <a:lstStyle/>
          <a:p>
            <a:pPr algn="just"/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Excelentíssimo Senhor Doutor Juiz de Direito da 1ª Vara Cível da Comarca de Bebedouro. </a:t>
            </a:r>
            <a:endParaRPr lang="pt-B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20688" y="2939819"/>
            <a:ext cx="5894412" cy="614468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APARECIDO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SILVA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brasileiro, casado, dentista, portador do R.G.: 21.000.000-01, inscrito no CPF/MF sob o número 200.000.000-02, residente e domiciliado na Rua Lúcio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Sarti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890, Jardim Eldorado, na cidade de Bebedouro, estado de São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Paulo, vem, à presença de Vossa Excelência, por seu advogado e bastante procurador que esta subscreve, nos autos desta Ação de Cobrança que move em face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DA SILVA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fim de expor e solicitar o que segue: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Há seis meses, o requerente vem tentando, sem sucesso, localizar o atual endereço do requerido, a fim de dar prosseguimento ao presente feito.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Contudo, resta claro que o demandado vem se ocultando propositalmente, uma vez que foi condenado ao pagamento da quantia de R$ 5.000,00 (cinco mil reais), além de juros, honorários e custas processuais.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/>
          </a:p>
        </p:txBody>
      </p:sp>
      <p:cxnSp>
        <p:nvCxnSpPr>
          <p:cNvPr id="9" name="Conector de seta reta 8"/>
          <p:cNvCxnSpPr/>
          <p:nvPr/>
        </p:nvCxnSpPr>
        <p:spPr>
          <a:xfrm>
            <a:off x="3374994" y="0"/>
            <a:ext cx="0" cy="8275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3374994" y="1763688"/>
            <a:ext cx="0" cy="14116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692696" y="2771800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0" y="3491880"/>
            <a:ext cx="6926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3789040" y="21237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8,0 cm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3645024" y="1795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3,0 cm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556792" y="2195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8,0 cm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0" y="3131840"/>
            <a:ext cx="692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4,0 cm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0251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2696" y="467544"/>
            <a:ext cx="5822404" cy="77006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Nesse sentido, tentou-se a intimação por carta e por oficial de justiça, mas ambas restaram infrutíferas, tendo o oficial informado que o executado se mudou há poucas semanas.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Isto posto, requer-se a expedição de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fício à Delegacia da Receita Federal, a fim de que informe o endereço atualizado do réu, no prazo de dez dias.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Termos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que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P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Deferimento.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Bebedouro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25 de agosto de 2017.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			                    	             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	 	_________________________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Arthur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Feitosa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Furtado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OAB/SP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281.491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88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42900" y="467544"/>
            <a:ext cx="6172200" cy="770067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Elabore um requerimento com os seguintes dados: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Requerente: André da Silva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Dados: brasileiro, divorciado, professor, RG: 30.000.000-00, CPF: 199.999.999-09.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Endereço: Rua A, nº 1, Bairro: Bosque, Colina.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Requerido: Augusto de Souza, representado pela mãe, Maria de Jesus.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Autoridade: Juiz da Vara Única de Colina.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Ação: Execução de Alimentos.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Fatos: André foi preso por não pagar a pensão de seu filho, Augusto, por três meses (junho, julho e agosto de 2017, no valor total de R$ 600,00).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Lei: artigo 528 do CPC.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Pedido: Revogação da prisão e expedição de alvará de soltura, pois o executado já quitou a dívida.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98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 – Requerimento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1"/>
            <a:ext cx="6699026" cy="7046912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Requisitos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lphaU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Redigido 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terceira pessoa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requeiro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juntada das fotos anexas.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requerente requer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juntada das fotos anexas.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uário\JEC\Pictures\Educandário\Imagens para aulas\escreven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40" y="6872704"/>
            <a:ext cx="1283308" cy="227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41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 – Requerimento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1"/>
            <a:ext cx="6699026" cy="704691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Proibido o emprego de palavras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gentileza ou de agradecimento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Requer-se,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gentileza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adiamento da audiência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Correto: Requer-se 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adiamento da audiência.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uário\JEC\Pictures\Educandário\Imagens para aulas\imagesABNOWPT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718" y="6588225"/>
            <a:ext cx="1490530" cy="2467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7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 – Requerimento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1"/>
            <a:ext cx="6699026" cy="7046912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rígida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qual deve conter: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.1) Vocativo (endereçamento);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C.2) Qualificação do requerente;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C.3) Presença do verbo requerer;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C.4) O pedido e as suas especificações;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C.5) Fecho;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C.6) Local e data;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C.7) Assinatura.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Usuário\JEC\Pictures\Educandário\Imagens para aulas\LTT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6673160"/>
            <a:ext cx="2165406" cy="245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1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 – Requerimento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1"/>
            <a:ext cx="6699026" cy="704691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C.1)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Vocativo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(endereçamento): é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tem competência para decidir. Não se coloca o nome da autoridade e sim o cargo ou função.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Excelentíssimo Senhor Doutor Juiz de Direito da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1ª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Vara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Cível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Comarca de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Bebedouro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Usuário\JEC\Pictures\Educandário\Imagens para aulas\juiz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6660232"/>
            <a:ext cx="1916807" cy="235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0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 – Requerimento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1"/>
            <a:ext cx="6699026" cy="7243531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C.2)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Qualificação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requerente: dados pessoais.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APARECIDO DA SILVA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brasileiro, casado, dentista, portador do R.G.: 21.000.000-01, inscrito no CPF/MF sob o número 200.000.000-02, residente e domiciliado na Rua Lúcio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Sarti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890, Jardim Eldorado, na cidade de Bebedouro, estado de São Paulo.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uário\JEC\Pictures\Educandário\Imagens para aulas\Sonhos em Amarel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40" y="7452319"/>
            <a:ext cx="1620180" cy="154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3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 – Requerimento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1"/>
            <a:ext cx="6699026" cy="704691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Presença do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requerer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ou do sinônimo solicitar.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C.4) 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pedido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as suas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especificações: deve ser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feito em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único parágrafo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Dessa forma,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requer-se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redesignação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audiência acima referida, com base no inciso II, do artigo 362, do Código de Processo Civil.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Usuário\JEC\Pictures\Educandário\Imagens para aulas\ju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7452320"/>
            <a:ext cx="2525446" cy="160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5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 – Requerimento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0"/>
            <a:ext cx="6699026" cy="71527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C.5)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Fecho: a tradição cristalizou algumas formas: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Termos em que	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Deferimento.	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Nesses Termos,			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Deferimento.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Nestes Termos,				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Deferimento.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Nestes termos,	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pede deferimento.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42900" y="731573"/>
            <a:ext cx="6172200" cy="960107"/>
          </a:xfrm>
        </p:spPr>
        <p:txBody>
          <a:bodyPr>
            <a:noAutofit/>
          </a:bodyPr>
          <a:lstStyle/>
          <a:p>
            <a:pPr algn="just"/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Excelentíssimo Senhor Doutor Juiz de Direito da 1ª Vara Cível da Comarca de Bebedouro. </a:t>
            </a:r>
            <a:endParaRPr lang="pt-B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20688" y="2939819"/>
            <a:ext cx="5894412" cy="61446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APARECIDO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SILVA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brasileiro, casado, dentista, portador do R.G.: 21.000.000-01, inscrito no CPF/MF sob o número 200.000.000-02, residente e domiciliado na Rua Lúcio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Sarti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890, Jardim Eldorado, na cidade de Bebedouro, estado de São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Paulo, vem, à presença de Vossa Excelência, por seu advogado e bastante procurador que esta subscreve, requerer a juntada do documento anexo.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Termos em que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P. Deferimento.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Bebedouro, 25 de agosto de 2017.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			                    	              ___________________________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Arthur Vinícius Feitosa Furtado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OAB/SP: 281.491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2400" dirty="0"/>
          </a:p>
        </p:txBody>
      </p:sp>
      <p:cxnSp>
        <p:nvCxnSpPr>
          <p:cNvPr id="9" name="Conector de seta reta 8"/>
          <p:cNvCxnSpPr/>
          <p:nvPr/>
        </p:nvCxnSpPr>
        <p:spPr>
          <a:xfrm>
            <a:off x="3374994" y="0"/>
            <a:ext cx="0" cy="8275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3374994" y="1835696"/>
            <a:ext cx="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764704" y="2771800"/>
            <a:ext cx="1800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0" y="3491880"/>
            <a:ext cx="6926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3789040" y="21237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8,0 cm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3645024" y="1795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3,0 cm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556792" y="2195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8,0 cm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0" y="3131840"/>
            <a:ext cx="692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4,0 cm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13681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547</Words>
  <Application>Microsoft Office PowerPoint</Application>
  <PresentationFormat>Apresentação na tela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Oficina de Textos I – Requerimento</vt:lpstr>
      <vt:lpstr>Oficina de Textos I – Requerimento</vt:lpstr>
      <vt:lpstr>Oficina de Textos I – Requerimento</vt:lpstr>
      <vt:lpstr>Oficina de Textos I – Requerimento</vt:lpstr>
      <vt:lpstr>Oficina de Textos I – Requerimento</vt:lpstr>
      <vt:lpstr>Oficina de Textos I – Requerimento</vt:lpstr>
      <vt:lpstr>Oficina de Textos I – Requerimento</vt:lpstr>
      <vt:lpstr>Oficina de Textos I – Requerimento</vt:lpstr>
      <vt:lpstr>Excelentíssimo Senhor Doutor Juiz de Direito da 1ª Vara Cível da Comarca de Bebedouro. </vt:lpstr>
      <vt:lpstr>Excelentíssimo Senhor Doutor Juiz de Direito da 1ª Vara Cível da Comarca de Bebedouro.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Usuário</cp:lastModifiedBy>
  <cp:revision>55</cp:revision>
  <dcterms:created xsi:type="dcterms:W3CDTF">2017-07-25T12:59:05Z</dcterms:created>
  <dcterms:modified xsi:type="dcterms:W3CDTF">2017-08-25T18:41:30Z</dcterms:modified>
</cp:coreProperties>
</file>