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4660"/>
  </p:normalViewPr>
  <p:slideViewPr>
    <p:cSldViewPr>
      <p:cViewPr varScale="1">
        <p:scale>
          <a:sx n="83" d="100"/>
          <a:sy n="83" d="100"/>
        </p:scale>
        <p:origin x="-3216" y="-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1256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8180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93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8095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811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508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6842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873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06357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345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1E51-C0E0-42E9-B20D-8643D409A4BF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323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61E51-C0E0-42E9-B20D-8643D409A4BF}" type="datetimeFigureOut">
              <a:rPr lang="pt-BR" smtClean="0"/>
              <a:t>25/08/2017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29D77-A21D-4B2F-8E08-09BAB5AF24B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8805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 – Requerimento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2171733"/>
            <a:ext cx="6699026" cy="6758880"/>
          </a:xfrm>
        </p:spPr>
        <p:txBody>
          <a:bodyPr/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Requerimento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É o mais formal dos documentos e objetiva pedir deferimento a uma solicitação feita por alguém (Requerente) a uma autoridade competente para dela conhecer (Juiz).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uário\JEC\Pictures\Educandário\Imagens para aulas\juiz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0898" y="5973127"/>
            <a:ext cx="1664494" cy="275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05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342900" y="731573"/>
            <a:ext cx="6172200" cy="960107"/>
          </a:xfrm>
        </p:spPr>
        <p:txBody>
          <a:bodyPr>
            <a:noAutofit/>
          </a:bodyPr>
          <a:lstStyle/>
          <a:p>
            <a:pPr algn="just"/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Excelentíssimo Senhor Doutor Juiz de Direito da 1ª Vara Cível da Comarca de Bebedouro. </a:t>
            </a:r>
            <a:endParaRPr lang="pt-BR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20688" y="2939819"/>
            <a:ext cx="5894412" cy="614468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APARECIDO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SILVA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brasileiro, casado, dentista, portador do R.G.: 21.000.000-01, inscrito no CPF/MF sob o número 200.000.000-02, residente e domiciliado na Rua Lúcio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Sarti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890, Jardim Eldorado, na cidade de Bebedouro, estado de São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Paulo, vem, à presença de Vossa Excelência, por seu advogado e bastante procurador que esta subscreve, nos autos desta Ação de Cobrança que move em face de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DA SILVA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fim de expor e solicitar o que segue: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Há seis meses, o requerente vem tentando, sem sucesso, localizar o atual endereço do requerido, a fim de dar prosseguimento ao presente feito.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Contudo, resta claro que o demandado vem se ocultando propositalmente, uma vez que foi condenado ao pagamento da quantia de R$ 5.000,00 (cinco mil reais), além de juros, honorários e custas processuais.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/>
          </a:p>
        </p:txBody>
      </p:sp>
      <p:cxnSp>
        <p:nvCxnSpPr>
          <p:cNvPr id="9" name="Conector de seta reta 8"/>
          <p:cNvCxnSpPr/>
          <p:nvPr/>
        </p:nvCxnSpPr>
        <p:spPr>
          <a:xfrm>
            <a:off x="3374994" y="0"/>
            <a:ext cx="0" cy="8275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3374994" y="1763688"/>
            <a:ext cx="0" cy="141161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692696" y="2771800"/>
            <a:ext cx="1872208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>
            <a:off x="0" y="3491880"/>
            <a:ext cx="69269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3789040" y="21237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8,0 cm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3645024" y="1795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3,0 cm</a:t>
            </a:r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1556792" y="21957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8,0 cm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0" y="3131840"/>
            <a:ext cx="692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4,0 cm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02519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92696" y="467544"/>
            <a:ext cx="5822404" cy="770067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Nesse sentido, tentou-se a intimação por carta e por oficial de justiça, mas ambas restaram infrutíferas, tendo o oficial informado que o executado se mudou há poucas semanas.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Isto posto, requer-se a expedição de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fício à Delegacia da Receita Federal, a fim de que informe o endereço atualizado do réu, no prazo de dez dias.</a:t>
            </a:r>
          </a:p>
          <a:p>
            <a:pPr marL="0" indent="0" algn="just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Termos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que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P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Deferimento.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Bebedouro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25 de agosto de 2017.</a:t>
            </a:r>
          </a:p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	 			                    	             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  	 	_________________________</a:t>
            </a: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Arthur 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Vinícius Feitosa </a:t>
            </a: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Furtado</a:t>
            </a:r>
          </a:p>
          <a:p>
            <a:pPr marL="0" indent="0" algn="just">
              <a:buNone/>
            </a:pPr>
            <a:r>
              <a:rPr lang="pt-B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OAB/SP</a:t>
            </a: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281.491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1884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342900" y="467544"/>
            <a:ext cx="6172200" cy="7700674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Exercício</a:t>
            </a:r>
          </a:p>
          <a:p>
            <a:pPr marL="0" indent="0" algn="ctr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Elabore um requerimento com os seguintes dados: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Requerente: André da Silva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Dados: brasileiro, divorciado, professor, RG: 30.000.000-00, CPF: 199.999.999-09.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Endereço: Rua A, nº 1, Bairro: Bosque, Colina. 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Requerido: Augusto de Souza, representado pela mãe, Maria de Jesus.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Autoridade: Juiz da Vara Única de Colina.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Ação: Execução de Alimentos.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Fatos: André foi preso por não pagar a pensão de seu filho, Augusto, por três meses (junho, julho e agosto de 2017, no valor total de R$ 600,00).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Lei: artigo 528 do CPC.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Pedido: Revogação da prisão e expedição de alvará de soltura, pois o executado já quitou a dívida.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2988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 – Requerimento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883701"/>
            <a:ext cx="6699026" cy="7046912"/>
          </a:xfrm>
        </p:spPr>
        <p:txBody>
          <a:bodyPr/>
          <a:lstStyle/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Requisitos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AutoNum type="alphaUcParenR"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Redigido em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terceira pessoa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Errado: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 requeiro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juntada das fotos anexas.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Correto: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requerente requer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juntada das fotos anexas.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Usuário\JEC\Pictures\Educandário\Imagens para aulas\escrevent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940" y="6872704"/>
            <a:ext cx="1283308" cy="2271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8412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 – Requerimento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883701"/>
            <a:ext cx="6699026" cy="7046912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Proibido o emprego de palavras de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gentileza ou de agradecimento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Errado: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Requer-se,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 gentileza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adiamento da audiência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Correto: Requer-se o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adiamento da audiência.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Usuário\JEC\Pictures\Educandário\Imagens para aulas\imagesABNOWPTV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718" y="6588225"/>
            <a:ext cx="1490530" cy="2467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0718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 – Requerimento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883701"/>
            <a:ext cx="6699026" cy="7046912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Estrutura rígida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 qual deve conter:</a:t>
            </a: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.1) Vocativo (endereçamento);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C.2) Qualificação do requerente;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C.3) Presença do verbo requerer;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C.4) O pedido e as suas especificações;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C.5) Fecho;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C.6) Local e data;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C.7) Assinatura.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Usuário\JEC\Pictures\Educandário\Imagens para aulas\LTT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6673160"/>
            <a:ext cx="2165406" cy="245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519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 – Requerimento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883701"/>
            <a:ext cx="6699026" cy="7046912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C.1)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Vocativo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(endereçamento): é a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autoridade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tem competência para decidir. Não se coloca o nome da autoridade e sim o cargo ou função.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Excelentíssimo Senhor Doutor Juiz de Direito da </a:t>
            </a:r>
            <a:r>
              <a:rPr lang="pt-B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1ª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Vara </a:t>
            </a:r>
            <a:r>
              <a:rPr lang="pt-B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Cível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Comarca de </a:t>
            </a:r>
            <a:r>
              <a:rPr lang="pt-B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Bebedouro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C:\Users\Usuário\JEC\Pictures\Educandário\Imagens para aulas\juiz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3136" y="6660232"/>
            <a:ext cx="1916807" cy="2350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501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 – Requerimento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883701"/>
            <a:ext cx="6699026" cy="7243531"/>
          </a:xfrm>
        </p:spPr>
        <p:txBody>
          <a:bodyPr/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C.2)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Qualificação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requerente: dados pessoais.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APARECIDO DA SILVA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brasileiro, casado, dentista, portador do R.G.: 21.000.000-01, inscrito no CPF/MF sob o número 200.000.000-02, residente e domiciliado na Rua Lúcio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Sarti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890, Jardim Eldorado, na cidade de Bebedouro, estado de São Paulo.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C:\Users\Usuário\JEC\Pictures\Educandário\Imagens para aulas\Sonhos em Amarelo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8940" y="7452319"/>
            <a:ext cx="1620180" cy="1549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0837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 – Requerimento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883701"/>
            <a:ext cx="6699026" cy="7046912"/>
          </a:xfrm>
        </p:spPr>
        <p:txBody>
          <a:bodyPr/>
          <a:lstStyle/>
          <a:p>
            <a:pPr marL="0" indent="0" algn="just">
              <a:buNone/>
            </a:pP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C.3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Presença do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verbo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requerer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ou do sinônimo solicitar.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C.4) O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pedido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as suas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especificações: deve ser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claro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preciso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feito em um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único parágrafo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Dessa forma, 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requer-se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pt-B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redesignação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 audiência acima referida, com base no inciso II, do artigo 362, do Código de Processo Civil.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C:\Users\Usuário\JEC\Pictures\Educandário\Imagens para aulas\jur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3096" y="7452320"/>
            <a:ext cx="2525446" cy="1609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057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Oficina de Textos I – Requerimento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80628" y="1883700"/>
            <a:ext cx="6699026" cy="715279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C.5) </a:t>
            </a: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Fecho: a tradição cristalizou algumas formas: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Termos em que	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Deferimento.	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Nesses Termos,			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P. Deferimento.</a:t>
            </a: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Nestes Termos,				</a:t>
            </a:r>
          </a:p>
          <a:p>
            <a:pPr marL="0" indent="0" algn="just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Deferimento.</a:t>
            </a:r>
            <a:endParaRPr lang="pt-B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Nestes termos,	</a:t>
            </a:r>
          </a:p>
          <a:p>
            <a:pPr marL="0" indent="0" algn="just">
              <a:buNone/>
            </a:pPr>
            <a:r>
              <a:rPr lang="pt-B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pede deferimento.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678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342900" y="731573"/>
            <a:ext cx="6172200" cy="960107"/>
          </a:xfrm>
        </p:spPr>
        <p:txBody>
          <a:bodyPr>
            <a:noAutofit/>
          </a:bodyPr>
          <a:lstStyle/>
          <a:p>
            <a:pPr algn="just"/>
            <a:r>
              <a:rPr lang="pt-B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Excelentíssimo Senhor Doutor Juiz de Direito da 1ª Vara Cível da Comarca de Bebedouro. </a:t>
            </a:r>
            <a:endParaRPr lang="pt-BR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6"/>
          <p:cNvSpPr>
            <a:spLocks noGrp="1"/>
          </p:cNvSpPr>
          <p:nvPr>
            <p:ph idx="1"/>
          </p:nvPr>
        </p:nvSpPr>
        <p:spPr>
          <a:xfrm>
            <a:off x="620688" y="2939819"/>
            <a:ext cx="5894412" cy="614468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APARECIDO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 SILVA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brasileiro, casado, dentista, portador do R.G.: 21.000.000-01, inscrito no CPF/MF sob o número 200.000.000-02, residente e domiciliado na Rua Lúcio </a:t>
            </a:r>
            <a:r>
              <a:rPr lang="pt-B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Sarti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890, Jardim Eldorado, na cidade de Bebedouro, estado de São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Paulo, vem, à presença de Vossa Excelência, por seu advogado e bastante procurador que esta subscreve, requerer a juntada do documento anexo.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Termos em que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P. Deferimento.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Bebedouro, 25 de agosto de 2017.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			                    	              ___________________________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Arthur Vinícius Feitosa Furtado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OAB/SP: 281.491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pt-BR" sz="2400" dirty="0"/>
          </a:p>
        </p:txBody>
      </p:sp>
      <p:cxnSp>
        <p:nvCxnSpPr>
          <p:cNvPr id="9" name="Conector de seta reta 8"/>
          <p:cNvCxnSpPr/>
          <p:nvPr/>
        </p:nvCxnSpPr>
        <p:spPr>
          <a:xfrm>
            <a:off x="3374994" y="0"/>
            <a:ext cx="0" cy="827584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de seta reta 15"/>
          <p:cNvCxnSpPr/>
          <p:nvPr/>
        </p:nvCxnSpPr>
        <p:spPr>
          <a:xfrm>
            <a:off x="3374994" y="1835696"/>
            <a:ext cx="0" cy="100811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764704" y="2771800"/>
            <a:ext cx="18002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>
            <a:off x="0" y="3491880"/>
            <a:ext cx="692696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aixaDeTexto 22"/>
          <p:cNvSpPr txBox="1"/>
          <p:nvPr/>
        </p:nvSpPr>
        <p:spPr>
          <a:xfrm>
            <a:off x="3789040" y="2123728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8,0 cm</a:t>
            </a:r>
            <a:endParaRPr lang="pt-BR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3645024" y="17951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3,0 cm</a:t>
            </a:r>
            <a:endParaRPr lang="pt-BR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1556792" y="2195736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8,0 cm</a:t>
            </a:r>
            <a:endParaRPr lang="pt-BR" dirty="0"/>
          </a:p>
        </p:txBody>
      </p:sp>
      <p:sp>
        <p:nvSpPr>
          <p:cNvPr id="27" name="CaixaDeTexto 26"/>
          <p:cNvSpPr txBox="1"/>
          <p:nvPr/>
        </p:nvSpPr>
        <p:spPr>
          <a:xfrm>
            <a:off x="0" y="3131840"/>
            <a:ext cx="692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 smtClean="0"/>
              <a:t>4,0 cm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13681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</TotalTime>
  <Words>547</Words>
  <Application>Microsoft Office PowerPoint</Application>
  <PresentationFormat>Apresentação na tela (4:3)</PresentationFormat>
  <Paragraphs>107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Tema do Office</vt:lpstr>
      <vt:lpstr>Oficina de Textos I – Requerimento</vt:lpstr>
      <vt:lpstr>Oficina de Textos I – Requerimento</vt:lpstr>
      <vt:lpstr>Oficina de Textos I – Requerimento</vt:lpstr>
      <vt:lpstr>Oficina de Textos I – Requerimento</vt:lpstr>
      <vt:lpstr>Oficina de Textos I – Requerimento</vt:lpstr>
      <vt:lpstr>Oficina de Textos I – Requerimento</vt:lpstr>
      <vt:lpstr>Oficina de Textos I – Requerimento</vt:lpstr>
      <vt:lpstr>Oficina de Textos I – Requerimento</vt:lpstr>
      <vt:lpstr>Excelentíssimo Senhor Doutor Juiz de Direito da 1ª Vara Cível da Comarca de Bebedouro. </vt:lpstr>
      <vt:lpstr>Excelentíssimo Senhor Doutor Juiz de Direito da 1ª Vara Cível da Comarca de Bebedouro.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Acentuação</dc:title>
  <dc:creator>Usuário</dc:creator>
  <cp:lastModifiedBy>Usuário</cp:lastModifiedBy>
  <cp:revision>55</cp:revision>
  <dcterms:created xsi:type="dcterms:W3CDTF">2017-07-25T12:59:05Z</dcterms:created>
  <dcterms:modified xsi:type="dcterms:W3CDTF">2017-08-25T18:41:30Z</dcterms:modified>
</cp:coreProperties>
</file>