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9" r:id="rId10"/>
    <p:sldId id="270" r:id="rId11"/>
    <p:sldId id="271" r:id="rId12"/>
    <p:sldId id="272" r:id="rId13"/>
    <p:sldId id="273" r:id="rId14"/>
    <p:sldId id="263" r:id="rId15"/>
    <p:sldId id="265" r:id="rId16"/>
    <p:sldId id="266" r:id="rId17"/>
    <p:sldId id="274" r:id="rId18"/>
  </p:sldIdLst>
  <p:sldSz cx="6858000" cy="9144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55" autoAdjust="0"/>
    <p:restoredTop sz="94660"/>
  </p:normalViewPr>
  <p:slideViewPr>
    <p:cSldViewPr>
      <p:cViewPr varScale="1">
        <p:scale>
          <a:sx n="83" d="100"/>
          <a:sy n="83" d="100"/>
        </p:scale>
        <p:origin x="-3216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09/11/2017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1256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09/11/2017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8180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09/11/2017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1793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09/11/2017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8095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09/11/2017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8119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09/11/2017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5084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09/11/2017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6842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09/11/2017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8737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09/11/2017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6357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09/11/2017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3453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09/11/2017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032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61E51-C0E0-42E9-B20D-8643D409A4BF}" type="datetimeFigureOut">
              <a:rPr lang="pt-BR" smtClean="0"/>
              <a:t>09/11/2017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8805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Oficina de Textos II – Petição Inicial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0628" y="2171733"/>
            <a:ext cx="6699026" cy="6758880"/>
          </a:xfrm>
        </p:spPr>
        <p:txBody>
          <a:bodyPr/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Petição Inicial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É um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requerimento complexo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porque de forma articulada é solicitado o pedido, que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dá início à atividade jurisdicional do Estado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para tutela de um direito.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uário\JEC\Pictures\Educandário\Imagens para aulas\juiz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0898" y="5973127"/>
            <a:ext cx="1664494" cy="275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5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181480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Oficina de Textos II – Petição Inicial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0628" y="1691680"/>
            <a:ext cx="6699026" cy="7238933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C.6)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Pedido e suas especificações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é o próprio objeto da ação. Deve ser claro e certo, indicando as providências a serem satisfeitas, incluindo os consectários legais.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Usuário\JEC\Pictures\Educandário\Imagens para aulas\TJ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61" y="6804248"/>
            <a:ext cx="6505575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538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181480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Oficina de Textos II – Petição Inicial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0628" y="1691680"/>
            <a:ext cx="6699026" cy="7273280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C.7)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Prova para demonstração do alegado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não há necessidade de indicar na Inicial a prova que se vai produzir “in concreto”. Basta um protesto genérico pela produção de provas: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Protesta provar o alegado por todos os meios de prova em Direito admitidos, como a oitiva de testemunhas, realização de perícia técnica contábil, depoimento pessoal do réu, dentre outros.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5" name="Picture 3" descr="C:\Users\Usuário\JEC\Pictures\Educandário\Imagens para aulas\LTT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008" y="7524328"/>
            <a:ext cx="2534955" cy="1588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529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181480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Oficina de Textos II – Petição Inicial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0628" y="1691680"/>
            <a:ext cx="6699026" cy="7273280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C.8)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Requerimento para citação do réu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para que ele tome conhecimento dos termos da ação e possa participar integralmente do processo (Princípio do Contraditório).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Requer-se, ainda, a citação do réu, para, se quiser, contestar a ação, sob pena de revelia e confissão.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5" name="Picture 3" descr="C:\Users\Usuário\JEC\Pictures\Educandário\Imagens para aulas\LTT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008" y="7524328"/>
            <a:ext cx="2534955" cy="1588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267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181480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Oficina de Textos II – Petição Inicial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0628" y="1691680"/>
            <a:ext cx="6699026" cy="7273280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C.9)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Valor da Causa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artigos 291 a 293 do CPC. Com base nele, geralmente são calculados os honorários advocatícios da parte vencedora e definidos alguns ritos e competências.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Dá-se à causa o valor de R$ 10.000,00 (dez mil reais).</a:t>
            </a:r>
            <a:endParaRPr lang="pt-B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5" name="Picture 3" descr="C:\Users\Usuário\JEC\Pictures\Educandário\Imagens para aulas\LTT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008" y="7524328"/>
            <a:ext cx="2534955" cy="1588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742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Oficina de Textos I – Requerimento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0628" y="1883700"/>
            <a:ext cx="6699026" cy="715279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C.11)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Fecho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 tradição cristalizou algumas formas: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Termos em que	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P. Deferimento.	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Nesses Termos,			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P. Deferimento.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Nestes Termos,				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P. Deferimento.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Nestes termos,	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pede deferimento.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78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342900" y="731573"/>
            <a:ext cx="6172200" cy="960107"/>
          </a:xfrm>
        </p:spPr>
        <p:txBody>
          <a:bodyPr>
            <a:noAutofit/>
          </a:bodyPr>
          <a:lstStyle/>
          <a:p>
            <a:pPr algn="just"/>
            <a:r>
              <a:rPr lang="pt-BR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Excelentíssimo Senhor Doutor Juiz de Direito da ___ Vara Cível da Comarca de Bebedouro. </a:t>
            </a:r>
            <a:endParaRPr lang="pt-BR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620688" y="2939819"/>
            <a:ext cx="6120680" cy="6144683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4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APARECIDO </a:t>
            </a:r>
            <a:r>
              <a:rPr lang="pt-BR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SILVA</a:t>
            </a:r>
            <a:r>
              <a:rPr lang="pt-BR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brasileiro, casado, dentista, portador do R.G.: 21.000.000-01, inscrito no CPF/MF sob o número 200.000.000-02, </a:t>
            </a:r>
            <a:r>
              <a:rPr lang="pt-BR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e-mail: aparecido.silva@bol.com.br, residente </a:t>
            </a:r>
            <a:r>
              <a:rPr lang="pt-BR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domiciliado na Rua Lúcio </a:t>
            </a:r>
            <a:r>
              <a:rPr lang="pt-BR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Sarti</a:t>
            </a:r>
            <a:r>
              <a:rPr lang="pt-BR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890, Jardim Eldorado, na cidade de Bebedouro, estado de São </a:t>
            </a:r>
            <a:r>
              <a:rPr lang="pt-BR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Paulo, vem, à presença de Vossa Excelência, por seu advogado e bastante procurador que esta subscreve (doc. 1), propor </a:t>
            </a:r>
            <a:r>
              <a:rPr lang="pt-BR" sz="4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Ação de Despejo </a:t>
            </a:r>
            <a:r>
              <a:rPr lang="pt-BR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face de </a:t>
            </a:r>
            <a:r>
              <a:rPr lang="pt-BR" sz="4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JOÃO DA SILVA</a:t>
            </a:r>
            <a:r>
              <a:rPr lang="pt-BR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brasileiro, </a:t>
            </a:r>
            <a:r>
              <a:rPr lang="pt-BR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solteiro, mecânico, </a:t>
            </a:r>
            <a:r>
              <a:rPr lang="pt-BR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portador do R.G.: </a:t>
            </a:r>
            <a:r>
              <a:rPr lang="pt-BR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20.000.000-01</a:t>
            </a:r>
            <a:r>
              <a:rPr lang="pt-BR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inscrito no CPF/MF sob o número </a:t>
            </a:r>
            <a:r>
              <a:rPr lang="pt-BR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300.000.000-02</a:t>
            </a:r>
            <a:r>
              <a:rPr lang="pt-BR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e-mail: joao.silva@yahoo.com.br, residente </a:t>
            </a:r>
            <a:r>
              <a:rPr lang="pt-BR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domiciliado na Rua </a:t>
            </a:r>
            <a:r>
              <a:rPr lang="pt-BR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Lúcia Donato, 490</a:t>
            </a:r>
            <a:r>
              <a:rPr lang="pt-BR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Jardim Eldorado, na cidade de Bebedouro, estado de São Paulo, </a:t>
            </a:r>
            <a:r>
              <a:rPr lang="pt-BR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pelas razões de fato e de direito que expõe: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BR" sz="4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O autor é proprietário e locador de um imóvel si-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endParaRPr lang="pt-BR" sz="2400" dirty="0"/>
          </a:p>
        </p:txBody>
      </p:sp>
      <p:cxnSp>
        <p:nvCxnSpPr>
          <p:cNvPr id="9" name="Conector de seta reta 8"/>
          <p:cNvCxnSpPr/>
          <p:nvPr/>
        </p:nvCxnSpPr>
        <p:spPr>
          <a:xfrm>
            <a:off x="3374994" y="0"/>
            <a:ext cx="0" cy="8275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>
            <a:off x="3374994" y="1763688"/>
            <a:ext cx="0" cy="141161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>
            <a:off x="692696" y="2771800"/>
            <a:ext cx="187220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/>
          <p:nvPr/>
        </p:nvCxnSpPr>
        <p:spPr>
          <a:xfrm>
            <a:off x="0" y="3491880"/>
            <a:ext cx="69269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ixaDeTexto 22"/>
          <p:cNvSpPr txBox="1"/>
          <p:nvPr/>
        </p:nvSpPr>
        <p:spPr>
          <a:xfrm>
            <a:off x="3789040" y="212372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8,0 cm</a:t>
            </a:r>
            <a:endParaRPr lang="pt-BR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3645024" y="17951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3,0 cm</a:t>
            </a:r>
            <a:endParaRPr lang="pt-BR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1556792" y="219573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8,0 cm</a:t>
            </a:r>
            <a:endParaRPr lang="pt-BR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0" y="3131840"/>
            <a:ext cx="6926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4,0 cm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102519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692696" y="467544"/>
            <a:ext cx="5822404" cy="8568952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t-BR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uado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 Rua Lúcia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Donato, 490, Jardim Eldorado, na cidade de Bebedouro, estado de São Paulo, do qual é o réu locatário, tendo sido o </a:t>
            </a:r>
            <a:r>
              <a:rPr lang="pt-B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contrato locatício para fins residenciais, conforme cláusula VI (doc. 2).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pesar disso, vem o locatário, ora réu, utilizando o imóvel para fim diverso ao locado, instalando uma oficina mecânica na garagem, em flagrante infração contratual.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O autor já advertiu o réu sobre o fato de estar ele desvirtuando a finalidade da locação, mediante notificação (doc. 3), sem lograr êxito no intento de fazer cessar a conduta reprovável.</a:t>
            </a:r>
            <a:endParaRPr lang="pt-BR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Posto isso, com fundamento no artigo 22, inciso III, da Lei 8.245, de 18/10/1991 e demais ordenamentos legais, requer seja citado o réu para, se quiser, contestar a ação, sob pena de revelia e confissão e, ao final, ser decretado o despejo com a condenação em custas e honorários advocatícios.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1884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692696" y="467544"/>
            <a:ext cx="5822404" cy="8568952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Ademais, requer-se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realização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audiência de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conciliação, para tentativa de acordo entre as partes.</a:t>
            </a:r>
            <a:endParaRPr lang="pt-BR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Protesta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ainda, provar o alegado por todos os meios de prova em Direito admitidos, em especial o depoimento pessoal do réu e a juntada de documentos.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Dá-se à causa o valor de R$ 5.000 (cinco mil reais).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Termos em que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P. Deferimento.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Bebedouro, </a:t>
            </a:r>
            <a:r>
              <a:rPr lang="pt-B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06 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novembro 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2017.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			                    	              					  	 	_________________________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Arthur Vinícius Feitosa Furtado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pt-B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OAB/SP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281.491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4786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Oficina de Textos II – Petição Inicial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0628" y="2171733"/>
            <a:ext cx="6699026" cy="6758880"/>
          </a:xfrm>
        </p:spPr>
        <p:txBody>
          <a:bodyPr/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Petição Inicial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Contém um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pedido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um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requerimento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(produção de provas e citação do réu).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2" descr="C:\Users\Usuário\JEC\Pictures\Educandário\Imagens para aulas\balança justiç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912" y="6876256"/>
            <a:ext cx="2047875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792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Oficina de Textos II – Petição Inicial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0628" y="1883701"/>
            <a:ext cx="6699026" cy="7046912"/>
          </a:xfrm>
        </p:spPr>
        <p:txBody>
          <a:bodyPr/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Requisitos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lphaUcParenR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Redigido em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terceira pessoa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Errado: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requeiro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juntada das fotos anexas.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Correto: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autor requer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juntada das fotos anexas. 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Usuário\JEC\Pictures\Educandário\Imagens para aulas\escreven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940" y="6872704"/>
            <a:ext cx="1283308" cy="227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841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Oficina de Textos I – Requerimento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0628" y="1883701"/>
            <a:ext cx="6699026" cy="7046912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Proibido o emprego de palavras de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gentileza ou de agradecimento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Errado: Requer-se,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gentileza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adiamento da audiência.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Correto: Requer-se 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adiamento da audiência.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Usuário\JEC\Pictures\Educandário\Imagens para aulas\imagesABNOWPT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718" y="6588225"/>
            <a:ext cx="1490530" cy="2467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071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181480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Oficina de Textos II – Petição Inicial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0628" y="1763688"/>
            <a:ext cx="6699026" cy="735959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Estrutura rígida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 qual deve conter (art. 319 do CPC):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.1) Vocativo (endereçamento);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C.2) Qualificação do autor;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C.3) Presença do verbo “propor”;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C.4) Qualificação do réu;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C.5) Narrativa dos fatos e fundamentos jurídicos do pedido;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C.6) O pedido e as suas especificações;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C.7) As provas para demonstração do alegado;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C.8) Requerimento para citação do réu;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C.9) Valor da causa;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C.10)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opção do autor pela realização ou não de audiência de conciliação ou de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mediação;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C.11) Fecho;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C.12) Local e data;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C.13) Assinatura;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C.14) Documentos.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C:\Users\Usuário\JEC\Pictures\Educandário\Imagens para aulas\LTT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1208" y="7406443"/>
            <a:ext cx="1517333" cy="1716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519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Oficina de Textos II – Petição Inicial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0628" y="1883701"/>
            <a:ext cx="6699026" cy="7046912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C.1)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Vocativo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(endereçamento): é 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autoridade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tem competência para decidir. Não se coloca o nome da autoridade e sim o cargo ou função.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Excelentíssimo Senhor Doutor Juiz de Direito da </a:t>
            </a:r>
            <a:r>
              <a:rPr lang="pt-B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Vara </a:t>
            </a:r>
            <a:r>
              <a:rPr lang="pt-B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Cível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Comarca de </a:t>
            </a:r>
            <a:r>
              <a:rPr lang="pt-B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Bebedouro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C:\Users\Usuário\JEC\Pictures\Educandário\Imagens para aulas\juiz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136" y="6660232"/>
            <a:ext cx="1916807" cy="235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501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Oficina de Textos II – Petição Inicial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0628" y="1883701"/>
            <a:ext cx="6699026" cy="7243531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C.2/C.4)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Qualificação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 e do réu: dados pessoais.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APARECIDO DA SILVA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brasileiro, casado, dentista, portador do R.G.: 21.000.000-01, inscrito no CPF/MF sob o número 200.000.000-02, e-mail: aparecido.silva@bol.com.br, residente e domiciliado na Rua Lúcio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Sarti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890, Jardim Eldorado, na cidade de Bebedouro, estado de São Paulo.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C:\Users\Usuário\JEC\Pictures\Educandário\Imagens para aulas\Sonhos em Amarelo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0928" y="7577051"/>
            <a:ext cx="1620180" cy="1549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837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181480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Oficina de Textos II – Petição Inicial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0628" y="1691680"/>
            <a:ext cx="6699026" cy="7238933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C.3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Presença do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APARECIDO DA SILVA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brasileiro, casado, dentista, portador do R.G.: 21.000.000-01, inscrito no CPF/MF sob o número 200.000.000-02, e-mail: aparecido.silva@bol.com.br,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residente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domiciliado na Rua Lúcio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Sarti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890, Jardim Eldorado, na cidade de Bebedouro, estado de São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Paulo, vem, à presença de Vossa Excelência, (...)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propor a presente Ação de Cobrança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em face de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JUCELINO DE SOUZA (...)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57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181480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Oficina de Textos II – Petição Inicial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0628" y="1691680"/>
            <a:ext cx="6699026" cy="7238933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C.5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Narrativa dos fatos e fundamentos jurídicos do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pedido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exposição da 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causa petendi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forma clara e objetiva.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Fatos (Narrativa do que aconteceu);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Argumentação;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Legislação (leis);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Doutrina (Visão dos mestres do Direito); 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Jurisprudência (Decisões dos tribunais superiores);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C:\Users\Usuário\JEC\Pictures\Educandário\Imagens para aulas\jur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4904" y="7864602"/>
            <a:ext cx="1835394" cy="1169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468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849</Words>
  <Application>Microsoft Office PowerPoint</Application>
  <PresentationFormat>Apresentação na tela (4:3)</PresentationFormat>
  <Paragraphs>144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Tema do Office</vt:lpstr>
      <vt:lpstr>Oficina de Textos II – Petição Inicial</vt:lpstr>
      <vt:lpstr>Oficina de Textos II – Petição Inicial</vt:lpstr>
      <vt:lpstr>Oficina de Textos II – Petição Inicial</vt:lpstr>
      <vt:lpstr>Oficina de Textos I – Requerimento</vt:lpstr>
      <vt:lpstr>Oficina de Textos II – Petição Inicial</vt:lpstr>
      <vt:lpstr>Oficina de Textos II – Petição Inicial</vt:lpstr>
      <vt:lpstr>Oficina de Textos II – Petição Inicial</vt:lpstr>
      <vt:lpstr>Oficina de Textos II – Petição Inicial</vt:lpstr>
      <vt:lpstr>Oficina de Textos II – Petição Inicial</vt:lpstr>
      <vt:lpstr>Oficina de Textos II – Petição Inicial</vt:lpstr>
      <vt:lpstr>Oficina de Textos II – Petição Inicial</vt:lpstr>
      <vt:lpstr>Oficina de Textos II – Petição Inicial</vt:lpstr>
      <vt:lpstr>Oficina de Textos II – Petição Inicial</vt:lpstr>
      <vt:lpstr>Oficina de Textos I – Requerimento</vt:lpstr>
      <vt:lpstr>Excelentíssimo Senhor Doutor Juiz de Direito da ___ Vara Cível da Comarca de Bebedouro. 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Acentuação</dc:title>
  <dc:creator>Usuário</dc:creator>
  <cp:lastModifiedBy>Usuário</cp:lastModifiedBy>
  <cp:revision>69</cp:revision>
  <dcterms:created xsi:type="dcterms:W3CDTF">2017-07-25T12:59:05Z</dcterms:created>
  <dcterms:modified xsi:type="dcterms:W3CDTF">2017-11-09T20:10:03Z</dcterms:modified>
</cp:coreProperties>
</file>