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09" r:id="rId2"/>
    <p:sldId id="314" r:id="rId3"/>
    <p:sldId id="315" r:id="rId4"/>
    <p:sldId id="316" r:id="rId5"/>
    <p:sldId id="317" r:id="rId6"/>
    <p:sldId id="361" r:id="rId7"/>
    <p:sldId id="318" r:id="rId8"/>
    <p:sldId id="319" r:id="rId9"/>
    <p:sldId id="320" r:id="rId10"/>
    <p:sldId id="322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62" r:id="rId22"/>
    <p:sldId id="363" r:id="rId23"/>
    <p:sldId id="364" r:id="rId24"/>
    <p:sldId id="365" r:id="rId25"/>
    <p:sldId id="366" r:id="rId26"/>
    <p:sldId id="367" r:id="rId27"/>
    <p:sldId id="368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19/07/2020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19/07/2020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  <a:endParaRPr lang="pt-B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Também chamadas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figuras de construção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as palavras sofrem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mudanças na ordem sintática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comum dentro da oração para provocar determinados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tornar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 o discurso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camões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56992"/>
            <a:ext cx="2808312" cy="25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Elipse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omissão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um termo ou de uma expressão.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não tinha armas ao alcance. Tivesse não adiantava. (Se)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573016"/>
            <a:ext cx="4748897" cy="2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Meu irmão passou em dois concursos; eu, um só. (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Passei 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Ele é muito estudioso e a irmã também é. (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Estudiosa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Corremos a maratona, eu em duas horas, ele em três. (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84984"/>
            <a:ext cx="3686294" cy="263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5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Zeugma (espécie de elipse)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omissão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 já mencionado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anteriormente no texto.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Nossos bosques têm mais vida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Nossa vida mais amores. (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(Gonçalves Dias)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14908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7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Acordei, comi, saí, trabalhei, voltei, dormi.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professor olhou, viu, não aprovou.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Abracei, beijei, amei com toda a força deste coração.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284984"/>
            <a:ext cx="3292334" cy="245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6)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Assíndeto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omissão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conectivo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coordenativo, que liga termos ou orações coordenadas.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Corri, saltei, pedalei, nadei até o entardecer.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84984"/>
            <a:ext cx="2520280" cy="258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Ela era tão frágil,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boa,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inocente,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amorosa.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saber,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crescer,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ser,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haver.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perder,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sofrer,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ter horror. (Vinícius de Moraes)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356992"/>
            <a:ext cx="273630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7)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Polissíndeto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repetição do conectivo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coordenativo, que liga termos ou orações coordenadas.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mocidade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 amor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tostão.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12976"/>
            <a:ext cx="2880320" cy="281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tinha nada, eu quis /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tudo era ausência, esperei /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tive frio, tremi /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tive coragem, liguei... (Chico César)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estrela tão alta! /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estrela tão fria! /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estrela sozinha / Luzindo no frio do dia.” (Manoel Bandeira)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218708"/>
            <a:ext cx="1999283" cy="201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14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Anáfora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repetição de vocábulo ou expressão no início de cada verso ou frase.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Mudam-se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 tempos,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mudam-se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vontades,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Muda-se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ser,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muda-se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confiança.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75" y="3740968"/>
            <a:ext cx="19240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Pois aquela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criancinha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longe de ser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estranho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(gênero)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terá vindo? Parece que não. Já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saíram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há um bom pedaço. (número)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Dizem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cariocas somos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pouco dados aos jardins públicos. (pessoa)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645024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6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Se o penhor dessa igualdade / Conseguimos conquistar com braço forte, / Em teu seio, ó liberdade, / Desafia o nosso peito a própria morte. (Ordem indireta)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Se conseguirmos conquistar o penhor dessa igualdade com braço forte, nosso peito desafia a própria morte em teu seio, ó liberdade. (Ordem direta)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382824"/>
            <a:ext cx="2174751" cy="174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2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9)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Silepse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concordância gramatical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palavras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gênero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número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pessoa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 passam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concordar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expressam.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concordância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faz pelo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regra gramatical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Muita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aqui, pelo que dizem, não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sabem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portar 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público.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963" y="4221088"/>
            <a:ext cx="1656184" cy="183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(FEI) Assinalar a alternativa correta, com relação às figuras de linguagem, presentes nos fragmentos a seguir: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“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te esqueças daquele amor ardente que já nos olhos meus tão puros viste.”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“A moral legisla para o homem; o direito, para o cidadão.”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“A maioria concordava nos pontos essenciais; nos pormenores porém, discordavam.”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“Isaac a vinte passos, divisando a vulto de um, para, ergue a mão em viseira, firma os olhos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anacoluto, hipérbato, hipálage,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pleonasmo.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hipérbato, zeugma, silepse,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assíndeto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anáfora, polissíndeto, elipse,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hipérbato.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pleonasmo, anacoluto, catacrese,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eufemismo.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hipálage, silepse, polissíndeto,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zeugma.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0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Vunesp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Na frase: "O pessoal estão exagerando, me disse ontem um camelô", encontramos a figura de linguagem chamada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silepse 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elipse.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anacoluto.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hipérbole.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silepse 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número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5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(UFU) Cada frase abaixo possui uma figura de linguagem. Assinale aquela que não está classificada corretamente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 céu vai se tornando roxo e a cidade aos poucos agoniza. (prosopopeia)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"E ele riu frouxamente um riso sem alegria". (pleonasmo)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Peço-lhe mil desculpas pelo que aconteceu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(metáfora)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"Toda vida se tece de mil mortes." (antítese)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Ele entregou hoje a alma a Deus. (eufemismo)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17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(ITA) Em qual das opções há erro de identificação das figuras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"Um dia hei de ir embora / Adormecer no derradeiro sono." (eufemismo)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"A neblina, roçando o chão, cicia, em prece. (prosopopeia)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Já não são tão frequentes os passeios noturnos na violenta Rio de Janeiro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(silepse de número)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"E fria, fluente, frouxa claridade / Flutua..." (aliteração)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"Oh sonora audição colorida do aroma." (sinestesia)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4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Nos trechos: "...nem um dos autores nacionais ou nacionalizados de oitenta pra lá faltava nas estantes do major" e "...o essencial é achar-se as palavras que o violão pede e deseja" encontramos, respectivamente, as seguintes figuras de linguagem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prosopopeia 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hipérbole.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hipérbole 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metonímia.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perífrase 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hipérbole.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metonímia 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eufemismo.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metonímia e prosopopeia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6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Funcab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 figuras de linguagem são usadas como recursos estilísticos para dar maior valor expressivo à linguagem.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seguinte trecho “Tu és a chuva e eu sou a terra [...]” predomina a figura, denominada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onomatopeia.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hipérbole.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metáfora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catacrese.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sinestesia.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7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Apenas uma das alternativas apresenta sinestesia. Indique qual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Adorava aquele som doce entrando pela janela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noite adormece cansada.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Aquele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cocóricó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ensurdecedor de todas as manhãs irritava qualquer um.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Se você voltar, se você me quiser, se você deixar, eu posso mudar.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Entra pra dentro agora ou vou aí te buscar com o chinelo na mão!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Hipérbato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inversão violenta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ordem normal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membros de uma frase.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Estranha, de mãos dadas vinha a mulher com ele. (Inversão)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mulher estranha vinha com ele de mãos dadas. (Direta)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745192"/>
            <a:ext cx="3422529" cy="233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pobre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nada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peço,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rico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nada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ela nunca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será.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profundo lamento.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356992"/>
            <a:ext cx="2730014" cy="243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8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Pleonasmo: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epetição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redundância de termos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objetivando dar mais vigor ou clareza a um enunciado.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Iam vinte anos desde aquele dia / Quando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os olhos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 quis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perto.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293096"/>
            <a:ext cx="3950634" cy="168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Pleonasmo vicioso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caracterizado pela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repetição desnecessária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palavras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ideias.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Subir para cima.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Prosseguir para frente.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Descer para baixo.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Elo de ligação.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783" y="2996952"/>
            <a:ext cx="4514807" cy="252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1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lua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os poetas sempre cantaram esse tema.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Nosso amor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tudo não passou de frenesi efêmero.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Revolução Francesa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hoje falaremos sobre insurreições ocorridas na França.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17032"/>
            <a:ext cx="3609476" cy="214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6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3)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Anacoluto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interrupção da sequência normal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uma construção sintática, deixando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 isolado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exerce qualquer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sintática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garotas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espero que os irmãos cheguem antes.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418190"/>
            <a:ext cx="327660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Figuras de Sintaxe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Saímos ontem à noite. (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Na sala de espera, apenas dois ou três pacientes; dentro do consultório, um. (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Espero tão logo encontre o seu par. (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501008"/>
            <a:ext cx="22479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1615</Words>
  <Application>Microsoft Office PowerPoint</Application>
  <PresentationFormat>Apresentação na tela (4:3)</PresentationFormat>
  <Paragraphs>171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Tema do Office</vt:lpstr>
      <vt:lpstr>Figuras de Sintaxe</vt:lpstr>
      <vt:lpstr>Figuras de Sintaxe</vt:lpstr>
      <vt:lpstr>Figuras de Sintaxe</vt:lpstr>
      <vt:lpstr>Figuras de Sintaxe</vt:lpstr>
      <vt:lpstr>Figuras de Sintaxe</vt:lpstr>
      <vt:lpstr>Vício de Linguagem</vt:lpstr>
      <vt:lpstr>Figuras de Sintaxe</vt:lpstr>
      <vt:lpstr>Figuras de Sintaxe</vt:lpstr>
      <vt:lpstr>Figuras de Sintaxe</vt:lpstr>
      <vt:lpstr>Figuras de Sintaxe</vt:lpstr>
      <vt:lpstr>Figuras de Sintaxe</vt:lpstr>
      <vt:lpstr>Figuras de Sintaxe</vt:lpstr>
      <vt:lpstr>Figuras de Sintaxe</vt:lpstr>
      <vt:lpstr>Figuras de Sintaxe</vt:lpstr>
      <vt:lpstr>Figuras de Sintaxe</vt:lpstr>
      <vt:lpstr>Figuras de Sintaxe</vt:lpstr>
      <vt:lpstr>Figuras de Sintaxe</vt:lpstr>
      <vt:lpstr>Figuras de Sintaxe</vt:lpstr>
      <vt:lpstr>Figuras de Sintaxe</vt:lpstr>
      <vt:lpstr>Figuras de Sintaxe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257</cp:revision>
  <dcterms:created xsi:type="dcterms:W3CDTF">2018-05-26T12:30:19Z</dcterms:created>
  <dcterms:modified xsi:type="dcterms:W3CDTF">2020-07-19T19:09:42Z</dcterms:modified>
</cp:coreProperties>
</file>