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456" r:id="rId2"/>
    <p:sldId id="457" r:id="rId3"/>
    <p:sldId id="339" r:id="rId4"/>
    <p:sldId id="460" r:id="rId5"/>
    <p:sldId id="340" r:id="rId6"/>
    <p:sldId id="567" r:id="rId7"/>
    <p:sldId id="568" r:id="rId8"/>
    <p:sldId id="569" r:id="rId9"/>
    <p:sldId id="570" r:id="rId10"/>
    <p:sldId id="571" r:id="rId11"/>
    <p:sldId id="572" r:id="rId12"/>
    <p:sldId id="573" r:id="rId13"/>
    <p:sldId id="574" r:id="rId14"/>
    <p:sldId id="575" r:id="rId15"/>
    <p:sldId id="576" r:id="rId16"/>
    <p:sldId id="577" r:id="rId17"/>
    <p:sldId id="584" r:id="rId18"/>
    <p:sldId id="578" r:id="rId19"/>
    <p:sldId id="579" r:id="rId20"/>
    <p:sldId id="580" r:id="rId21"/>
    <p:sldId id="593" r:id="rId22"/>
    <p:sldId id="594" r:id="rId23"/>
    <p:sldId id="592" r:id="rId24"/>
    <p:sldId id="581" r:id="rId25"/>
    <p:sldId id="582" r:id="rId26"/>
    <p:sldId id="583" r:id="rId27"/>
    <p:sldId id="585" r:id="rId28"/>
    <p:sldId id="586" r:id="rId29"/>
    <p:sldId id="587" r:id="rId30"/>
    <p:sldId id="589" r:id="rId31"/>
    <p:sldId id="588" r:id="rId32"/>
    <p:sldId id="590" r:id="rId33"/>
    <p:sldId id="595" r:id="rId34"/>
    <p:sldId id="596" r:id="rId35"/>
    <p:sldId id="597" r:id="rId36"/>
    <p:sldId id="598" r:id="rId37"/>
    <p:sldId id="599" r:id="rId38"/>
    <p:sldId id="600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Estabelece relação de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seres/conceitos e as pessoas do discurso.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uário\JEC\Pictures\Educandário\Imagens para aulas\pronomes2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46" y="2708920"/>
            <a:ext cx="7812360" cy="277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Explique a diferença de sentido entre as orações abaixo: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mulher não anda com roupas indecentes. (Só tem uma mulher)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Mulher minha não anda com roupas indecentes. (Qualquer mulher dele)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Recebi notícias suas. (Notícias sobre a pessoa)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Recebi suas notícias. (Notícias transmitidas pela pessoa)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 comigo uma carta sua. (Carta que pertence a pessoa)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 comigo sua carta. (Carta escrita pela pessoa)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1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Reescreva a frase abaixo, com o mínimo de alterações, a fim de evitar a ambiguidade: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Pedro saiu com sua irmã.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 professora disse ao diretor que concordava com sua nomeação.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José contou-me que Rute perdeu seus documentos.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Geovane foi com a namorada à sua casa.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8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Reescreva a frase abaixo, com o mínimo de alterações, a fim de evitar a ambiguidade: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Pedro saiu com sua irmã. 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Pedro saiu com a irmã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Pedro saiu com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própria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irmã.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 professora disse ao diretor que concordava com sua nomeação.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professora disse ao diretor que concordava com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nomeação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dele/dela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José contou-me que Rute perdeu seus documentos.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José contou-me que Rute perdeu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documentos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dele/dela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Geovane foi com a namorada à sua casa.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Geovane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com a namorada à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dele/dela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8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Indique o sentido que o pronome possessivo assumiu nas orações abaixo.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 aluno, procure esforçar-se mais.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Senhora, permita-me um aparte.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querida, cala a boca! 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deve ter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anos.</a:t>
            </a:r>
          </a:p>
          <a:p>
            <a:pPr marL="457200" indent="-457200">
              <a:buAutoNum type="alphaLcParenR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Marisa tem lá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defeitos, mas eu gosto muito dela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filhinho, quero-lhe bem. 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adorável cabeça de bagre! 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falei para você ficar na sua.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99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Indique o sentido que o pronome possessivo assumiu nas orações abaixo.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 aluno, procure esforçar-se mais. (afeto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Senhora, permita-me um aparte. (respeito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querida, cala a boca! (ironia)</a:t>
            </a:r>
          </a:p>
          <a:p>
            <a:pPr marL="457200" indent="-457200">
              <a:buAutoNum type="alphaLcParenR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já deve ter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anos. (estimativa)</a:t>
            </a:r>
          </a:p>
          <a:p>
            <a:pPr marL="457200" indent="-457200">
              <a:buAutoNum type="alphaLcParenR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Marisa tem lá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defeitos, mas eu gosto muito dela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(indefinição)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 filhinho, quero-lhe bem. (afeto)</a:t>
            </a:r>
          </a:p>
          <a:p>
            <a:pPr marL="457200" indent="-457200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adorável cabeça de bagre! (ironia)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falei para você ficar na sua. (permanência/manter distância/não se intrometer)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9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Copeve-Ufal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Que frase abaixo apresenta pronome(s) possessivo(s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Aqueles meninos são do morro.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Lá que moram meus amigos, meus irmãos.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Eu gosto disso.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Esse é o morro.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Eu também sou bambambã.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(IBGP) Assinale a alternativa em que todos os vocábulos são pronomes possessivos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Nosso – deste – que.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Quem – essa – seu.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Nosso – seu – que.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Nosso – seu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2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(PUC) Na frase: "Chegou Pedro, Maria e o seu filho dela", o pronome possessivo está reforçado para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ênfase.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elegância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estilo.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figura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clareza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n.d.a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2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Referem-se à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terceira pessoa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discurso de forma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imprecisa ou genérica.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alunos estão reunidos, mas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ninguém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sabe o que fazer, pois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que o professor diz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significa para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vários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pronomes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69" y="3645024"/>
            <a:ext cx="7723261" cy="223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6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pronomes2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344816" cy="491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	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meu(s), minha(s), nosso(a/s);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2ª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teu(s), tua(s), vosso(a/s);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seu(s), sua(s);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pronomes2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03" y="3068960"/>
            <a:ext cx="7251207" cy="250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Locuções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pronominais indefinidas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qual, cada um, qualquer um, quantos quer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(que)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quem quer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(que),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seja quem for, seja qual for, todo aquele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(que),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tal qual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certo),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tal e qual, tal ou qual, um ou outro, uma ou outra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escolheu o vinho desejado.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 descr="C:\Users\Usuário\JEC\Pictures\Educandário\Imagens para aulas\adjetivo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49080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2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Classificam-se em:</a:t>
            </a:r>
          </a:p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Pronomes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lugar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frase,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acompanham o 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eles: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algo, alguém, fulano, sicrano, beltrano, nada, ninguém, outrem, quem, tudo.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Por exemplo: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incomoda?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avisa amigo é.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adjetivo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61048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2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Classificam-se em: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Pronomes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têm o papel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acompanhar o substantivo.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ser expresso na frase, conferindo-lhe a noção de quantidade aproximada.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eles: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cada, certo(s), certa(s).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Por exemplo: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povo tem seus costumes.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pessoas exercem várias profissões.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adjetivo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38610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3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1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mudanças de posição podem gerar alteração de sentido.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Qualquer mulher merece respeito. (sentido generalizante)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não é uma mulher qualquer. (sentido pejorativo)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pronomes2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89040"/>
            <a:ext cx="6186645" cy="201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8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INDEFINIDO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todo(a) + o(a): inteiro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todo(a): qualquer.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mulher é bonita. (qualquer mulher)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mulher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bonita. (mulher inteira)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Essa carteira é válida em todo território nacional. (qualquer)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carteira é válida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território nacional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(inteiro)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pronomes2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708" y="4221088"/>
            <a:ext cx="57435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PUC-MG) Encontramos pronome indefinido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Muitas horas depois, ela ainda permanecia esperando o resultado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"Foram amargos aqueles minutos, desde que resolveu abandoná-las."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"A nós, provavelmente, enganariam, pois nossa participação foi ativa."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"Havia necessidade de que tais ideias ficassem sepultadas."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"Sabíamos o que você deveria dizer-lhe ao chegar da festa."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(UFMA) Identifique a oração em que a palavra “certo” é pronome indefinido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Certo perdeste o juízo.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Certo rapaz te procurou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Escolheste o rapaz certo.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Marque o conceito certo.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Não deixe o certo pelo errado.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Preencha as lacunas das frases com a forma singular ou plural do pronome indefinido QUALQUER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Com a fome que estou, _____________ comida é saborosa.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Em ____________ lugar a gente encontra criança carente.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Procure-me para _______________ informações complementares.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traga um doce ____________, pois seu irmão é exigente.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Não posso aceitar _____________ argumentos sem comprovação.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Por você enfrentarei ______________ obstáculos.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Não pesam sobre ela ______________ suspeitas 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acusações.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4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Preencha as lacunas das frases com a forma singular ou plural do pronome indefinido QUALQUER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Com a fome que estou, _____________ comida é saborosa.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Em ____________ lugar a gente encontra criança carente.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Procure-me para _______________ informações complementares.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traga um doce ____________, pois seu irmão é exigente.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Não posso aceitar _____________ argumentos sem comprovação.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Por você enfrentarei ______________ obstáculos.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Não pesam sobre ela ______________ suspeitas 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acusações.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Gabarito: 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qualquer b) qualquer c) quaisquer d) qualquer e) quaisquer f) quaisquer g) quaisquer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3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Explique a diferença de sentido entre as orações abaixo: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Algum amigo de traiu.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 algum me traiu.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 homem veio atrás de você.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certo veio atrás de você.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 mulher chegou.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 relacionamento, ela é a outra.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gênero e número, concordando com o substantivo a que se ligam: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amigo é legal.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amiga é legal.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é rigoroso.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professores são rigorosos.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pronomes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8349627" cy="218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Explique a diferença de sentido entre as orações abaixo: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Algum amigo de traiu. (afirmação genérica)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 algum me traiu. (negação)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 homem veio atrás de você. (pronome com sentido genérico)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certo veio atrás de você. (adjetivo que indica certeza)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 mulher chegou. (pronome com sentido indefinido) 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 relacionamento, ela é a outra. (substantivo que indica amante)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2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Indique a diferença de sentido entre as orações abaixo: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Quero pintar toda a casa.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Quero pintar toda casa. 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Ela comeu todo doce que encontrou.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Ela come todo o doce que encontrou.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Devorei toda carne.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Devorei toda a carne.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Indique a diferença de sentido entre as orações abaixo: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Quero pintar toda a casa. (inteira)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Quero pintar toda casa. (qualquer)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Ela comeu todo doce que encontrou. (qualquer)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Ela come todo o doce que encontrou. (inteiro)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Devorei toda carne. (qualquer)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Devorei toda a carne. (inteira)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Classifique os pronomes abaixo em substantivo ou adjetivo: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Todos poderão participar do concurso.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Muitos alunos foram classificados.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Alguém batia à porta.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Ninguém gosta de Matemática.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Em certo momento, eles silenciaram.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Muitos candidatos foram eleitos, mas poucos assumiram o mandato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Ouvia as explicações com um certo deboche no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rosto.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pode ir a um casamento vestindo qualquer roupa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Este livro é de alguém?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Classifique os pronomes abaixo em substantivo ou adjetivo: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Todos poderão participar do concurso. (substantivo)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Muitos alunos foram classificados. (adjetivo)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Alguém batia à porta. (substantivo)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Ninguém gosta de Matemática. (substantivo)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Em certo momento, eles silenciaram. (adjetivo)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Muitos candidatos foram eleitos, mas poucos assumiram o mandato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(adjetivo/substantivo)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Ouvia as explicações com um certo deboche no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rosto. (adjetivo)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pode ir a um casamento vestindo qualquer roupa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(adjetivo)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Este livro é de alguém? (substantivo)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INTERROGATIVO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Exprimem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questionamentos diretos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(com ponto de interrogação)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(sem ponto de interrogação).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pronome3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40" y="2780928"/>
            <a:ext cx="8582548" cy="197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INTERROGATIVO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Exprimem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questionamentos diretos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(com ponto de interrogação)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(sem ponto de interrogação).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isso?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Indireto: Quero saber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isso.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professor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385" y="4077072"/>
            <a:ext cx="2219325" cy="184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1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 a interrogação direta para a indireta e vice-versa:</a:t>
            </a:r>
          </a:p>
          <a:p>
            <a:pPr marL="457200" indent="-457200" algn="just">
              <a:buAutoNum type="arabicParenR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é esse rapaz? </a:t>
            </a: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é o seu nome? </a:t>
            </a: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é a altura dela? </a:t>
            </a: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 saber quanto custa o conserto. </a:t>
            </a: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Disseram que você é baiano. </a:t>
            </a:r>
          </a:p>
          <a:p>
            <a:pPr marL="514350" indent="-514350" algn="just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Ouvi dizer que você está desempregado.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 a interrogação direta para a indireta e vice-versa:</a:t>
            </a:r>
          </a:p>
          <a:p>
            <a:pPr marL="457200" indent="-457200" algn="just">
              <a:buAutoNum type="arabicParenR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Quem é esse rapaz? (Quero saber quem é esse rapaz.)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Qual é o seu nome? (Você não me disse o seu nome.)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Qual é a altura dela? (Pergunta-se qual é a altura dela.)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Preciso saber quanto custa o conserto. (Quanto custa o conserto?)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Disseram que você é baiano. (Você é baiano?)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Ouvi dizer que você está desempregado. (Você está desempregado?)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mudanças de posição podem gerar alteração de sentido.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fotos ainda hoje. (Fotos tiradas pela pessoa)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Envio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hoje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(Fotos em que a pessoa aparece)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pronomes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73016"/>
            <a:ext cx="71437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Pronome possessivo “seu(s)/sua(s)” pode causar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ambiguidades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PM prendeu o bandido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casa. (Na casa de quem?)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João, Maria e seu filho saíram. (Filho de quem?)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pr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05064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2: para acabar com as ambiguidades, deve-se usar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vírgulas, próprio(a/s), seu(s), sua(s), dele(a/s)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PM prendeu o bandido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casa. 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própria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casa,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prendeu 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bandido.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João, Maria e seu filho saíram. </a:t>
            </a: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João, Maria e o filho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saíram.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pr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437112"/>
            <a:ext cx="2543175" cy="158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7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posse, eles podem indicar outros sentidos (matizes de sentido), como parentesco, cortesia, ironia, estimativa, etc.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vão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João? (parentesco)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Roberto tem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vinte e cinco anos. (estimativa)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garfiel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01008"/>
            <a:ext cx="2450222" cy="255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7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posse, eles podem indicar outros sentidos (matizes de sentido), como parentesco, cortesia, ironia, estimativa, etc.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vão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João? (parentesco)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Roberto tem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vinte e cinco anos. (estimativa)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garfiel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01008"/>
            <a:ext cx="2450222" cy="255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4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Explique a diferença de sentido entre as orações abaixo: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mulher não anda com roupas indecentes.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Mulher minha não anda com roupas indecentes.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Recebi notícias suas.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Recebi suas notícias.</a:t>
            </a:r>
          </a:p>
          <a:p>
            <a:pPr marL="457200" indent="-457200" algn="just">
              <a:buAutoNum type="alphaLcParenR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 comigo uma carta sua.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 comigo sua carta.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1992</Words>
  <Application>Microsoft Office PowerPoint</Application>
  <PresentationFormat>Apresentação na tela (4:3)</PresentationFormat>
  <Paragraphs>453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Tema do Office</vt:lpstr>
      <vt:lpstr>PRONOME POSSESSIVO</vt:lpstr>
      <vt:lpstr>PRONOME POSSESSIVO </vt:lpstr>
      <vt:lpstr>PRONOME POSSESSIVO</vt:lpstr>
      <vt:lpstr>PRONOME POSSESSIVO</vt:lpstr>
      <vt:lpstr>PRONOME POSSESSIVO</vt:lpstr>
      <vt:lpstr>PRONOME POSSESSIVO</vt:lpstr>
      <vt:lpstr>PRONOME POSSESSIVO</vt:lpstr>
      <vt:lpstr>PRONOME POSSESSIVO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PRONOME INDEFINIDO</vt:lpstr>
      <vt:lpstr>PRONOME INDEFINIDO</vt:lpstr>
      <vt:lpstr>PRONOME INDEFINIDO</vt:lpstr>
      <vt:lpstr>PRONOME INDEFINIDO</vt:lpstr>
      <vt:lpstr>PRONOME INDEFINIDO</vt:lpstr>
      <vt:lpstr>PRONOME INDEFINIDO</vt:lpstr>
      <vt:lpstr>PRONOME INDEFINIDO</vt:lpstr>
      <vt:lpstr>EXERCÍCIOS</vt:lpstr>
      <vt:lpstr>EXERCÍCIOS</vt:lpstr>
      <vt:lpstr>EXERCÍCIOS</vt:lpstr>
      <vt:lpstr>EXERCÍCIOS</vt:lpstr>
      <vt:lpstr>EXERCÍCIO</vt:lpstr>
      <vt:lpstr>EXERCÍCIO</vt:lpstr>
      <vt:lpstr>EXERCÍCIO</vt:lpstr>
      <vt:lpstr>EXERCÍCIO</vt:lpstr>
      <vt:lpstr>EXERCÍCIO</vt:lpstr>
      <vt:lpstr>EXERCÍCIO</vt:lpstr>
      <vt:lpstr>PRONOME INTERROGATIVO</vt:lpstr>
      <vt:lpstr>PRONOME INTERROGATIVO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511</cp:revision>
  <dcterms:created xsi:type="dcterms:W3CDTF">2018-05-26T12:30:19Z</dcterms:created>
  <dcterms:modified xsi:type="dcterms:W3CDTF">2019-05-12T14:46:04Z</dcterms:modified>
</cp:coreProperties>
</file>